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Seidel - SMD" userId="706a6644-01df-4e80-b62a-d42026320dc4" providerId="ADAL" clId="{5C30F836-1897-AD4A-9FA0-E4E6BBA0D88E}"/>
    <pc:docChg chg="custSel addSld delSld modSld sldOrd modMainMaster">
      <pc:chgData name="Daniel Seidel - SMD" userId="706a6644-01df-4e80-b62a-d42026320dc4" providerId="ADAL" clId="{5C30F836-1897-AD4A-9FA0-E4E6BBA0D88E}" dt="2019-05-24T11:59:09.872" v="189"/>
      <pc:docMkLst>
        <pc:docMk/>
      </pc:docMkLst>
      <pc:sldChg chg="addSp add">
        <pc:chgData name="Daniel Seidel - SMD" userId="706a6644-01df-4e80-b62a-d42026320dc4" providerId="ADAL" clId="{5C30F836-1897-AD4A-9FA0-E4E6BBA0D88E}" dt="2019-05-24T11:42:18.610" v="8"/>
        <pc:sldMkLst>
          <pc:docMk/>
          <pc:sldMk cId="857835057" sldId="257"/>
        </pc:sldMkLst>
        <pc:spChg chg="add">
          <ac:chgData name="Daniel Seidel - SMD" userId="706a6644-01df-4e80-b62a-d42026320dc4" providerId="ADAL" clId="{5C30F836-1897-AD4A-9FA0-E4E6BBA0D88E}" dt="2019-05-24T11:42:18.610" v="8"/>
          <ac:spMkLst>
            <pc:docMk/>
            <pc:sldMk cId="857835057" sldId="257"/>
            <ac:spMk id="2" creationId="{61ACCF07-4CB7-F149-84A7-F98FF03867BF}"/>
          </ac:spMkLst>
        </pc:spChg>
        <pc:spChg chg="add">
          <ac:chgData name="Daniel Seidel - SMD" userId="706a6644-01df-4e80-b62a-d42026320dc4" providerId="ADAL" clId="{5C30F836-1897-AD4A-9FA0-E4E6BBA0D88E}" dt="2019-05-24T11:42:18.610" v="8"/>
          <ac:spMkLst>
            <pc:docMk/>
            <pc:sldMk cId="857835057" sldId="257"/>
            <ac:spMk id="3" creationId="{96880F8D-9591-EF45-8565-E4AA11823C1C}"/>
          </ac:spMkLst>
        </pc:spChg>
      </pc:sldChg>
      <pc:sldMasterChg chg="modSldLayout">
        <pc:chgData name="Daniel Seidel - SMD" userId="706a6644-01df-4e80-b62a-d42026320dc4" providerId="ADAL" clId="{5C30F836-1897-AD4A-9FA0-E4E6BBA0D88E}" dt="2019-05-24T11:59:09.872" v="189"/>
        <pc:sldMasterMkLst>
          <pc:docMk/>
          <pc:sldMasterMk cId="3160535488" sldId="2147483648"/>
        </pc:sldMasterMkLst>
        <pc:sldLayoutChg chg="addSp delSp modSp">
          <pc:chgData name="Daniel Seidel - SMD" userId="706a6644-01df-4e80-b62a-d42026320dc4" providerId="ADAL" clId="{5C30F836-1897-AD4A-9FA0-E4E6BBA0D88E}" dt="2019-05-24T11:59:08.307" v="188"/>
          <pc:sldLayoutMkLst>
            <pc:docMk/>
            <pc:sldMasterMk cId="3160535488" sldId="2147483648"/>
            <pc:sldLayoutMk cId="3803843946" sldId="2147483650"/>
          </pc:sldLayoutMkLst>
          <pc:spChg chg="add">
            <ac:chgData name="Daniel Seidel - SMD" userId="706a6644-01df-4e80-b62a-d42026320dc4" providerId="ADAL" clId="{5C30F836-1897-AD4A-9FA0-E4E6BBA0D88E}" dt="2019-05-24T11:59:08.307" v="188"/>
            <ac:spMkLst>
              <pc:docMk/>
              <pc:sldMasterMk cId="3160535488" sldId="2147483648"/>
              <pc:sldLayoutMk cId="3803843946" sldId="2147483650"/>
              <ac:spMk id="3" creationId="{AB4C9C75-A625-B54B-9854-C3427C06064A}"/>
            </ac:spMkLst>
          </pc:spChg>
          <pc:picChg chg="add del mod">
            <ac:chgData name="Daniel Seidel - SMD" userId="706a6644-01df-4e80-b62a-d42026320dc4" providerId="ADAL" clId="{5C30F836-1897-AD4A-9FA0-E4E6BBA0D88E}" dt="2019-05-24T11:45:15.339" v="11" actId="478"/>
            <ac:picMkLst>
              <pc:docMk/>
              <pc:sldMasterMk cId="3160535488" sldId="2147483648"/>
              <pc:sldLayoutMk cId="3803843946" sldId="2147483650"/>
              <ac:picMk id="3" creationId="{E6836D60-E830-CB48-85E2-76428BEDF41E}"/>
            </ac:picMkLst>
          </pc:picChg>
          <pc:picChg chg="add">
            <ac:chgData name="Daniel Seidel - SMD" userId="706a6644-01df-4e80-b62a-d42026320dc4" providerId="ADAL" clId="{5C30F836-1897-AD4A-9FA0-E4E6BBA0D88E}" dt="2019-05-24T11:59:08.307" v="188"/>
            <ac:picMkLst>
              <pc:docMk/>
              <pc:sldMasterMk cId="3160535488" sldId="2147483648"/>
              <pc:sldLayoutMk cId="3803843946" sldId="2147483650"/>
              <ac:picMk id="4" creationId="{5C361895-1208-5E44-9F88-61CF7AE0EA1B}"/>
            </ac:picMkLst>
          </pc:picChg>
          <pc:picChg chg="add mod">
            <ac:chgData name="Daniel Seidel - SMD" userId="706a6644-01df-4e80-b62a-d42026320dc4" providerId="ADAL" clId="{5C30F836-1897-AD4A-9FA0-E4E6BBA0D88E}" dt="2019-05-24T11:45:17.154" v="12"/>
            <ac:picMkLst>
              <pc:docMk/>
              <pc:sldMasterMk cId="3160535488" sldId="2147483648"/>
              <pc:sldLayoutMk cId="3803843946" sldId="2147483650"/>
              <ac:picMk id="5" creationId="{85360818-F029-C743-BD90-AD7C579D9E16}"/>
            </ac:picMkLst>
          </pc:picChg>
          <pc:picChg chg="del mod">
            <ac:chgData name="Daniel Seidel - SMD" userId="706a6644-01df-4e80-b62a-d42026320dc4" providerId="ADAL" clId="{5C30F836-1897-AD4A-9FA0-E4E6BBA0D88E}" dt="2019-05-24T11:41:38.240" v="3" actId="478"/>
            <ac:picMkLst>
              <pc:docMk/>
              <pc:sldMasterMk cId="3160535488" sldId="2147483648"/>
              <pc:sldLayoutMk cId="3803843946" sldId="2147483650"/>
              <ac:picMk id="13" creationId="{2961C1EC-343A-1C41-A836-D3C5EA3FF44F}"/>
            </ac:picMkLst>
          </pc:picChg>
        </pc:sldLayoutChg>
      </pc:sldMasterChg>
    </pc:docChg>
  </pc:docChgLst>
  <pc:docChgLst>
    <pc:chgData name="Daniel Seidel - SMD" userId="706a6644-01df-4e80-b62a-d42026320dc4" providerId="ADAL" clId="{4CE231D0-B44B-104B-88EC-0B34046262CB}"/>
    <pc:docChg chg="delSld">
      <pc:chgData name="Daniel Seidel - SMD" userId="706a6644-01df-4e80-b62a-d42026320dc4" providerId="ADAL" clId="{4CE231D0-B44B-104B-88EC-0B34046262CB}" dt="2019-05-29T12:20:34.996" v="3" actId="2696"/>
      <pc:docMkLst>
        <pc:docMk/>
      </pc:docMkLst>
      <pc:sldChg chg="del">
        <pc:chgData name="Daniel Seidel - SMD" userId="706a6644-01df-4e80-b62a-d42026320dc4" providerId="ADAL" clId="{4CE231D0-B44B-104B-88EC-0B34046262CB}" dt="2019-05-29T12:20:28.423" v="0" actId="2696"/>
        <pc:sldMkLst>
          <pc:docMk/>
          <pc:sldMk cId="1914429692" sldId="256"/>
        </pc:sldMkLst>
      </pc:sldChg>
      <pc:sldChg chg="del">
        <pc:chgData name="Daniel Seidel - SMD" userId="706a6644-01df-4e80-b62a-d42026320dc4" providerId="ADAL" clId="{4CE231D0-B44B-104B-88EC-0B34046262CB}" dt="2019-05-29T12:20:28.437" v="1" actId="2696"/>
        <pc:sldMkLst>
          <pc:docMk/>
          <pc:sldMk cId="1335636781" sldId="258"/>
        </pc:sldMkLst>
      </pc:sldChg>
      <pc:sldMasterChg chg="delSldLayout">
        <pc:chgData name="Daniel Seidel - SMD" userId="706a6644-01df-4e80-b62a-d42026320dc4" providerId="ADAL" clId="{4CE231D0-B44B-104B-88EC-0B34046262CB}" dt="2019-05-29T12:20:34.996" v="3" actId="2696"/>
        <pc:sldMasterMkLst>
          <pc:docMk/>
          <pc:sldMasterMk cId="3160535488" sldId="2147483648"/>
        </pc:sldMasterMkLst>
        <pc:sldLayoutChg chg="del">
          <pc:chgData name="Daniel Seidel - SMD" userId="706a6644-01df-4e80-b62a-d42026320dc4" providerId="ADAL" clId="{4CE231D0-B44B-104B-88EC-0B34046262CB}" dt="2019-05-29T12:20:34.991" v="2" actId="2696"/>
          <pc:sldLayoutMkLst>
            <pc:docMk/>
            <pc:sldMasterMk cId="3160535488" sldId="2147483648"/>
            <pc:sldLayoutMk cId="3251942987" sldId="2147483649"/>
          </pc:sldLayoutMkLst>
        </pc:sldLayoutChg>
        <pc:sldLayoutChg chg="del">
          <pc:chgData name="Daniel Seidel - SMD" userId="706a6644-01df-4e80-b62a-d42026320dc4" providerId="ADAL" clId="{4CE231D0-B44B-104B-88EC-0B34046262CB}" dt="2019-05-29T12:20:34.996" v="3" actId="2696"/>
          <pc:sldLayoutMkLst>
            <pc:docMk/>
            <pc:sldMasterMk cId="3160535488" sldId="2147483648"/>
            <pc:sldLayoutMk cId="3433781609" sldId="214748365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Jesus. Deine Schule. Und Du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AB4C9C75-A625-B54B-9854-C3427C06064A}"/>
              </a:ext>
            </a:extLst>
          </p:cNvPr>
          <p:cNvSpPr/>
          <p:nvPr userDrawn="1"/>
        </p:nvSpPr>
        <p:spPr>
          <a:xfrm rot="120000">
            <a:off x="10915754" y="6437194"/>
            <a:ext cx="1326201" cy="485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C361895-1208-5E44-9F88-61CF7AE0EA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3174" y="6551521"/>
            <a:ext cx="1082176" cy="222107"/>
          </a:xfrm>
          <a:prstGeom prst="rect">
            <a:avLst/>
          </a:prstGeom>
        </p:spPr>
      </p:pic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7EBF55C8-573F-0A42-8318-A23631F416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43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053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9">
            <a:extLst>
              <a:ext uri="{FF2B5EF4-FFF2-40B4-BE49-F238E27FC236}">
                <a16:creationId xmlns:a16="http://schemas.microsoft.com/office/drawing/2014/main" id="{61ACCF07-4CB7-F149-84A7-F98FF03867BF}"/>
              </a:ext>
            </a:extLst>
          </p:cNvPr>
          <p:cNvSpPr txBox="1">
            <a:spLocks/>
          </p:cNvSpPr>
          <p:nvPr/>
        </p:nvSpPr>
        <p:spPr>
          <a:xfrm>
            <a:off x="6134659" y="2773435"/>
            <a:ext cx="4826853" cy="6313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500" b="1" kern="1200">
                <a:solidFill>
                  <a:srgbClr val="B8C4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5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5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5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5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So., 1. September</a:t>
            </a:r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96880F8D-9591-EF45-8565-E4AA11823C1C}"/>
              </a:ext>
            </a:extLst>
          </p:cNvPr>
          <p:cNvSpPr txBox="1">
            <a:spLocks/>
          </p:cNvSpPr>
          <p:nvPr/>
        </p:nvSpPr>
        <p:spPr>
          <a:xfrm>
            <a:off x="6292312" y="3369348"/>
            <a:ext cx="4659313" cy="11375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5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5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5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5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10 Uhr</a:t>
            </a:r>
            <a:br>
              <a:rPr lang="de-DE" dirty="0"/>
            </a:br>
            <a:r>
              <a:rPr lang="de-DE" dirty="0"/>
              <a:t>Martinskirche Musterstadt</a:t>
            </a:r>
          </a:p>
        </p:txBody>
      </p:sp>
    </p:spTree>
    <p:extLst>
      <p:ext uri="{BB962C8B-B14F-4D97-AF65-F5344CB8AC3E}">
        <p14:creationId xmlns:p14="http://schemas.microsoft.com/office/powerpoint/2010/main" val="857835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C3569375795CB48B0FB663D01F0540E" ma:contentTypeVersion="4" ma:contentTypeDescription="Ein neues Dokument erstellen." ma:contentTypeScope="" ma:versionID="bb0a142cff7afd4b82eda5b23fd5bb53">
  <xsd:schema xmlns:xsd="http://www.w3.org/2001/XMLSchema" xmlns:xs="http://www.w3.org/2001/XMLSchema" xmlns:p="http://schemas.microsoft.com/office/2006/metadata/properties" xmlns:ns2="249cd054-7725-425e-bcee-948623c0526b" xmlns:ns3="34f214de-e37e-404d-b4c9-9543e04bbe75" targetNamespace="http://schemas.microsoft.com/office/2006/metadata/properties" ma:root="true" ma:fieldsID="f0b7a7ad4bf22da385d70af2e0c3a5e5" ns2:_="" ns3:_="">
    <xsd:import namespace="249cd054-7725-425e-bcee-948623c0526b"/>
    <xsd:import namespace="34f214de-e37e-404d-b4c9-9543e04bbe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9cd054-7725-425e-bcee-948623c052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f214de-e37e-404d-b4c9-9543e04bbe7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684F22-ECF5-4178-B144-FBEF9EFCF59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C79F85A-345F-4C9D-9BE2-1A97F3B264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84DA6A-7E72-454D-A135-EFD4636823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9cd054-7725-425e-bcee-948623c0526b"/>
    <ds:schemaRef ds:uri="34f214de-e37e-404d-b4c9-9543e04bbe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Macintosh PowerPoint</Application>
  <PresentationFormat>Breitbild</PresentationFormat>
  <Paragraphs>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Daniel Seidel - SMD</dc:creator>
  <cp:lastModifiedBy>Daniel Seidel - SMD</cp:lastModifiedBy>
  <cp:revision>5</cp:revision>
  <dcterms:created xsi:type="dcterms:W3CDTF">2019-04-18T11:31:38Z</dcterms:created>
  <dcterms:modified xsi:type="dcterms:W3CDTF">2021-05-10T08:33:51Z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0x0101005C3569375795CB48B0FB663D01F0540E</vt:lpwstr>
  </property>
</Properties>
</file>