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lagen allgemein" id="{81FC3A23-B271-014A-93E9-ACA0E5D88390}">
          <p14:sldIdLst>
            <p14:sldId id="257"/>
            <p14:sldId id="259"/>
            <p14:sldId id="260"/>
            <p14:sldId id="262"/>
            <p14:sldId id="261"/>
          </p14:sldIdLst>
        </p14:section>
        <p14:section name="Predigt" id="{76AA4DFB-0741-B744-9B41-2F6297393837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B55DF-0074-6447-884A-E33BECA0A0E7}" v="8" dt="2021-05-10T10:35:4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868"/>
    <p:restoredTop sz="94830"/>
  </p:normalViewPr>
  <p:slideViewPr>
    <p:cSldViewPr snapToGrid="0" snapToObjects="1">
      <p:cViewPr varScale="1">
        <p:scale>
          <a:sx n="129" d="100"/>
          <a:sy n="129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eidel - SMD" userId="706a6644-01df-4e80-b62a-d42026320dc4" providerId="ADAL" clId="{E1CCB9B5-77FA-6848-A547-0F776D7EF43A}"/>
    <pc:docChg chg="custSel modMainMaster">
      <pc:chgData name="Daniel Seidel - SMD" userId="706a6644-01df-4e80-b62a-d42026320dc4" providerId="ADAL" clId="{E1CCB9B5-77FA-6848-A547-0F776D7EF43A}" dt="2020-06-10T08:43:40.760" v="2" actId="27614"/>
      <pc:docMkLst>
        <pc:docMk/>
      </pc:docMkLst>
      <pc:sldMasterChg chg="modSldLayout">
        <pc:chgData name="Daniel Seidel - SMD" userId="706a6644-01df-4e80-b62a-d42026320dc4" providerId="ADAL" clId="{E1CCB9B5-77FA-6848-A547-0F776D7EF43A}" dt="2020-06-10T08:43:40.760" v="2" actId="27614"/>
        <pc:sldMasterMkLst>
          <pc:docMk/>
          <pc:sldMasterMk cId="842950369" sldId="2147483648"/>
        </pc:sldMasterMkLst>
        <pc:sldLayoutChg chg="addSp delSp modSp">
          <pc:chgData name="Daniel Seidel - SMD" userId="706a6644-01df-4e80-b62a-d42026320dc4" providerId="ADAL" clId="{E1CCB9B5-77FA-6848-A547-0F776D7EF43A}" dt="2020-06-10T08:43:40.760" v="2" actId="27614"/>
          <pc:sldLayoutMkLst>
            <pc:docMk/>
            <pc:sldMasterMk cId="842950369" sldId="2147483648"/>
            <pc:sldLayoutMk cId="560495890" sldId="2147483663"/>
          </pc:sldLayoutMkLst>
          <pc:picChg chg="add mod">
            <ac:chgData name="Daniel Seidel - SMD" userId="706a6644-01df-4e80-b62a-d42026320dc4" providerId="ADAL" clId="{E1CCB9B5-77FA-6848-A547-0F776D7EF43A}" dt="2020-06-10T08:43:40.760" v="2" actId="27614"/>
            <ac:picMkLst>
              <pc:docMk/>
              <pc:sldMasterMk cId="842950369" sldId="2147483648"/>
              <pc:sldLayoutMk cId="560495890" sldId="2147483663"/>
              <ac:picMk id="3" creationId="{755CBE68-6B43-0D4E-8A63-D4A0AE7006B5}"/>
            </ac:picMkLst>
          </pc:picChg>
          <pc:picChg chg="del">
            <ac:chgData name="Daniel Seidel - SMD" userId="706a6644-01df-4e80-b62a-d42026320dc4" providerId="ADAL" clId="{E1CCB9B5-77FA-6848-A547-0F776D7EF43A}" dt="2020-06-10T08:43:31.158" v="0" actId="478"/>
            <ac:picMkLst>
              <pc:docMk/>
              <pc:sldMasterMk cId="842950369" sldId="2147483648"/>
              <pc:sldLayoutMk cId="560495890" sldId="2147483663"/>
              <ac:picMk id="7" creationId="{746BA103-1C86-3D43-9018-91DD680F1641}"/>
            </ac:picMkLst>
          </pc:picChg>
        </pc:sldLayoutChg>
      </pc:sldMasterChg>
    </pc:docChg>
  </pc:docChgLst>
  <pc:docChgLst>
    <pc:chgData name="Daniel Seidel - SMD" userId="706a6644-01df-4e80-b62a-d42026320dc4" providerId="ADAL" clId="{77CB55DF-0074-6447-884A-E33BECA0A0E7}"/>
    <pc:docChg chg="custSel modSld modMainMaster">
      <pc:chgData name="Daniel Seidel - SMD" userId="706a6644-01df-4e80-b62a-d42026320dc4" providerId="ADAL" clId="{77CB55DF-0074-6447-884A-E33BECA0A0E7}" dt="2021-05-10T10:35:41.041" v="16"/>
      <pc:docMkLst>
        <pc:docMk/>
      </pc:docMkLst>
      <pc:sldChg chg="addSp delSp modSp mod">
        <pc:chgData name="Daniel Seidel - SMD" userId="706a6644-01df-4e80-b62a-d42026320dc4" providerId="ADAL" clId="{77CB55DF-0074-6447-884A-E33BECA0A0E7}" dt="2021-05-10T10:33:08.564" v="2" actId="478"/>
        <pc:sldMkLst>
          <pc:docMk/>
          <pc:sldMk cId="602988353" sldId="263"/>
        </pc:sldMkLst>
        <pc:spChg chg="add del mod">
          <ac:chgData name="Daniel Seidel - SMD" userId="706a6644-01df-4e80-b62a-d42026320dc4" providerId="ADAL" clId="{77CB55DF-0074-6447-884A-E33BECA0A0E7}" dt="2021-05-10T10:33:08.564" v="2" actId="478"/>
          <ac:spMkLst>
            <pc:docMk/>
            <pc:sldMk cId="602988353" sldId="263"/>
            <ac:spMk id="2" creationId="{64721CD0-18ED-AA42-9707-11B372069026}"/>
          </ac:spMkLst>
        </pc:spChg>
      </pc:sldChg>
      <pc:sldMasterChg chg="modSldLayout">
        <pc:chgData name="Daniel Seidel - SMD" userId="706a6644-01df-4e80-b62a-d42026320dc4" providerId="ADAL" clId="{77CB55DF-0074-6447-884A-E33BECA0A0E7}" dt="2021-05-10T10:35:41.041" v="16"/>
        <pc:sldMasterMkLst>
          <pc:docMk/>
          <pc:sldMasterMk cId="842950369" sldId="2147483648"/>
        </pc:sldMasterMkLst>
        <pc:sldLayoutChg chg="modSp mod">
          <pc:chgData name="Daniel Seidel - SMD" userId="706a6644-01df-4e80-b62a-d42026320dc4" providerId="ADAL" clId="{77CB55DF-0074-6447-884A-E33BECA0A0E7}" dt="2021-05-10T10:35:27.438" v="14" actId="20577"/>
          <pc:sldLayoutMkLst>
            <pc:docMk/>
            <pc:sldMasterMk cId="842950369" sldId="2147483648"/>
            <pc:sldLayoutMk cId="81397268" sldId="2147483664"/>
          </pc:sldLayoutMkLst>
          <pc:spChg chg="mod">
            <ac:chgData name="Daniel Seidel - SMD" userId="706a6644-01df-4e80-b62a-d42026320dc4" providerId="ADAL" clId="{77CB55DF-0074-6447-884A-E33BECA0A0E7}" dt="2021-05-10T10:35:27.438" v="14" actId="20577"/>
            <ac:spMkLst>
              <pc:docMk/>
              <pc:sldMasterMk cId="842950369" sldId="2147483648"/>
              <pc:sldLayoutMk cId="81397268" sldId="2147483664"/>
              <ac:spMk id="4" creationId="{5F0148FC-5EE6-E347-AA8D-A0708A6E0196}"/>
            </ac:spMkLst>
          </pc:spChg>
        </pc:sldLayoutChg>
        <pc:sldLayoutChg chg="modSp mod">
          <pc:chgData name="Daniel Seidel - SMD" userId="706a6644-01df-4e80-b62a-d42026320dc4" providerId="ADAL" clId="{77CB55DF-0074-6447-884A-E33BECA0A0E7}" dt="2021-05-10T10:35:41.041" v="16"/>
          <pc:sldLayoutMkLst>
            <pc:docMk/>
            <pc:sldMasterMk cId="842950369" sldId="2147483648"/>
            <pc:sldLayoutMk cId="3475769969" sldId="2147483666"/>
          </pc:sldLayoutMkLst>
          <pc:spChg chg="mod">
            <ac:chgData name="Daniel Seidel - SMD" userId="706a6644-01df-4e80-b62a-d42026320dc4" providerId="ADAL" clId="{77CB55DF-0074-6447-884A-E33BECA0A0E7}" dt="2021-05-10T10:35:41.041" v="16"/>
            <ac:spMkLst>
              <pc:docMk/>
              <pc:sldMasterMk cId="842950369" sldId="2147483648"/>
              <pc:sldLayoutMk cId="3475769969" sldId="2147483666"/>
              <ac:spMk id="4" creationId="{5F0148FC-5EE6-E347-AA8D-A0708A6E0196}"/>
            </ac:spMkLst>
          </pc:spChg>
        </pc:sldLayoutChg>
      </pc:sldMasterChg>
    </pc:docChg>
  </pc:docChgLst>
  <pc:docChgLst>
    <pc:chgData name="Jürgen Schmidt - SMD" userId="ca8060eb-e5b1-4dcd-a3cd-7d886d866a06" providerId="ADAL" clId="{455CC6E1-9249-4F15-8CCD-766F0385C299}"/>
    <pc:docChg chg="undo custSel addSld delSld modSld modSection">
      <pc:chgData name="Jürgen Schmidt - SMD" userId="ca8060eb-e5b1-4dcd-a3cd-7d886d866a06" providerId="ADAL" clId="{455CC6E1-9249-4F15-8CCD-766F0385C299}" dt="2021-05-04T13:33:41.840" v="32"/>
      <pc:docMkLst>
        <pc:docMk/>
      </pc:docMkLst>
      <pc:sldChg chg="modSp add del mod">
        <pc:chgData name="Jürgen Schmidt - SMD" userId="ca8060eb-e5b1-4dcd-a3cd-7d886d866a06" providerId="ADAL" clId="{455CC6E1-9249-4F15-8CCD-766F0385C299}" dt="2021-05-04T13:33:41.840" v="32"/>
        <pc:sldMkLst>
          <pc:docMk/>
          <pc:sldMk cId="3619581523" sldId="263"/>
        </pc:sldMkLst>
        <pc:spChg chg="mod">
          <ac:chgData name="Jürgen Schmidt - SMD" userId="ca8060eb-e5b1-4dcd-a3cd-7d886d866a06" providerId="ADAL" clId="{455CC6E1-9249-4F15-8CCD-766F0385C299}" dt="2021-05-04T13:33:41.013" v="31"/>
          <ac:spMkLst>
            <pc:docMk/>
            <pc:sldMk cId="3619581523" sldId="263"/>
            <ac:spMk id="2" creationId="{5037B2D9-6AD4-1D43-9FF6-EF387A283376}"/>
          </ac:spMkLst>
        </pc:spChg>
      </pc:sldChg>
      <pc:sldChg chg="del">
        <pc:chgData name="Jürgen Schmidt - SMD" userId="ca8060eb-e5b1-4dcd-a3cd-7d886d866a06" providerId="ADAL" clId="{455CC6E1-9249-4F15-8CCD-766F0385C299}" dt="2021-05-04T13:27:57.059" v="0" actId="47"/>
        <pc:sldMkLst>
          <pc:docMk/>
          <pc:sldMk cId="381609834" sldId="285"/>
        </pc:sldMkLst>
      </pc:sldChg>
      <pc:sldChg chg="del">
        <pc:chgData name="Jürgen Schmidt - SMD" userId="ca8060eb-e5b1-4dcd-a3cd-7d886d866a06" providerId="ADAL" clId="{455CC6E1-9249-4F15-8CCD-766F0385C299}" dt="2021-05-04T13:27:59.175" v="1" actId="47"/>
        <pc:sldMkLst>
          <pc:docMk/>
          <pc:sldMk cId="1552236410" sldId="286"/>
        </pc:sldMkLst>
      </pc:sldChg>
      <pc:sldChg chg="del">
        <pc:chgData name="Jürgen Schmidt - SMD" userId="ca8060eb-e5b1-4dcd-a3cd-7d886d866a06" providerId="ADAL" clId="{455CC6E1-9249-4F15-8CCD-766F0385C299}" dt="2021-05-04T13:28:01.346" v="2" actId="47"/>
        <pc:sldMkLst>
          <pc:docMk/>
          <pc:sldMk cId="820444540" sldId="287"/>
        </pc:sldMkLst>
      </pc:sldChg>
      <pc:sldChg chg="del">
        <pc:chgData name="Jürgen Schmidt - SMD" userId="ca8060eb-e5b1-4dcd-a3cd-7d886d866a06" providerId="ADAL" clId="{455CC6E1-9249-4F15-8CCD-766F0385C299}" dt="2021-05-04T13:28:02.692" v="3" actId="47"/>
        <pc:sldMkLst>
          <pc:docMk/>
          <pc:sldMk cId="800356929" sldId="288"/>
        </pc:sldMkLst>
      </pc:sldChg>
      <pc:sldChg chg="del">
        <pc:chgData name="Jürgen Schmidt - SMD" userId="ca8060eb-e5b1-4dcd-a3cd-7d886d866a06" providerId="ADAL" clId="{455CC6E1-9249-4F15-8CCD-766F0385C299}" dt="2021-05-04T13:28:04.264" v="4" actId="47"/>
        <pc:sldMkLst>
          <pc:docMk/>
          <pc:sldMk cId="4025907095" sldId="289"/>
        </pc:sldMkLst>
      </pc:sldChg>
      <pc:sldChg chg="del">
        <pc:chgData name="Jürgen Schmidt - SMD" userId="ca8060eb-e5b1-4dcd-a3cd-7d886d866a06" providerId="ADAL" clId="{455CC6E1-9249-4F15-8CCD-766F0385C299}" dt="2021-05-04T13:28:05.236" v="5" actId="47"/>
        <pc:sldMkLst>
          <pc:docMk/>
          <pc:sldMk cId="3593044446" sldId="290"/>
        </pc:sldMkLst>
      </pc:sldChg>
      <pc:sldChg chg="del">
        <pc:chgData name="Jürgen Schmidt - SMD" userId="ca8060eb-e5b1-4dcd-a3cd-7d886d866a06" providerId="ADAL" clId="{455CC6E1-9249-4F15-8CCD-766F0385C299}" dt="2021-05-04T13:28:09.312" v="6" actId="47"/>
        <pc:sldMkLst>
          <pc:docMk/>
          <pc:sldMk cId="1059206275" sldId="291"/>
        </pc:sldMkLst>
      </pc:sldChg>
      <pc:sldChg chg="del">
        <pc:chgData name="Jürgen Schmidt - SMD" userId="ca8060eb-e5b1-4dcd-a3cd-7d886d866a06" providerId="ADAL" clId="{455CC6E1-9249-4F15-8CCD-766F0385C299}" dt="2021-05-04T13:28:10.349" v="7" actId="47"/>
        <pc:sldMkLst>
          <pc:docMk/>
          <pc:sldMk cId="315327107" sldId="292"/>
        </pc:sldMkLst>
      </pc:sldChg>
      <pc:sldChg chg="del">
        <pc:chgData name="Jürgen Schmidt - SMD" userId="ca8060eb-e5b1-4dcd-a3cd-7d886d866a06" providerId="ADAL" clId="{455CC6E1-9249-4F15-8CCD-766F0385C299}" dt="2021-05-04T13:28:11.167" v="8" actId="47"/>
        <pc:sldMkLst>
          <pc:docMk/>
          <pc:sldMk cId="2653725539" sldId="293"/>
        </pc:sldMkLst>
      </pc:sldChg>
      <pc:sldChg chg="del">
        <pc:chgData name="Jürgen Schmidt - SMD" userId="ca8060eb-e5b1-4dcd-a3cd-7d886d866a06" providerId="ADAL" clId="{455CC6E1-9249-4F15-8CCD-766F0385C299}" dt="2021-05-04T13:28:11.871" v="9" actId="47"/>
        <pc:sldMkLst>
          <pc:docMk/>
          <pc:sldMk cId="2881927955" sldId="294"/>
        </pc:sldMkLst>
      </pc:sldChg>
      <pc:sldChg chg="del">
        <pc:chgData name="Jürgen Schmidt - SMD" userId="ca8060eb-e5b1-4dcd-a3cd-7d886d866a06" providerId="ADAL" clId="{455CC6E1-9249-4F15-8CCD-766F0385C299}" dt="2021-05-04T13:28:12.525" v="10" actId="47"/>
        <pc:sldMkLst>
          <pc:docMk/>
          <pc:sldMk cId="1905681278" sldId="295"/>
        </pc:sldMkLst>
      </pc:sldChg>
      <pc:sldChg chg="del">
        <pc:chgData name="Jürgen Schmidt - SMD" userId="ca8060eb-e5b1-4dcd-a3cd-7d886d866a06" providerId="ADAL" clId="{455CC6E1-9249-4F15-8CCD-766F0385C299}" dt="2021-05-04T13:28:13.824" v="11" actId="47"/>
        <pc:sldMkLst>
          <pc:docMk/>
          <pc:sldMk cId="1894223296" sldId="296"/>
        </pc:sldMkLst>
      </pc:sldChg>
      <pc:sldChg chg="del">
        <pc:chgData name="Jürgen Schmidt - SMD" userId="ca8060eb-e5b1-4dcd-a3cd-7d886d866a06" providerId="ADAL" clId="{455CC6E1-9249-4F15-8CCD-766F0385C299}" dt="2021-05-04T13:28:14.893" v="12" actId="47"/>
        <pc:sldMkLst>
          <pc:docMk/>
          <pc:sldMk cId="3829764233" sldId="297"/>
        </pc:sldMkLst>
      </pc:sldChg>
      <pc:sldChg chg="del">
        <pc:chgData name="Jürgen Schmidt - SMD" userId="ca8060eb-e5b1-4dcd-a3cd-7d886d866a06" providerId="ADAL" clId="{455CC6E1-9249-4F15-8CCD-766F0385C299}" dt="2021-05-04T13:28:15.849" v="13" actId="47"/>
        <pc:sldMkLst>
          <pc:docMk/>
          <pc:sldMk cId="2220885816" sldId="298"/>
        </pc:sldMkLst>
      </pc:sldChg>
      <pc:sldChg chg="del">
        <pc:chgData name="Jürgen Schmidt - SMD" userId="ca8060eb-e5b1-4dcd-a3cd-7d886d866a06" providerId="ADAL" clId="{455CC6E1-9249-4F15-8CCD-766F0385C299}" dt="2021-05-04T13:28:16.523" v="14" actId="47"/>
        <pc:sldMkLst>
          <pc:docMk/>
          <pc:sldMk cId="2718305490" sldId="299"/>
        </pc:sldMkLst>
      </pc:sldChg>
      <pc:sldChg chg="del">
        <pc:chgData name="Jürgen Schmidt - SMD" userId="ca8060eb-e5b1-4dcd-a3cd-7d886d866a06" providerId="ADAL" clId="{455CC6E1-9249-4F15-8CCD-766F0385C299}" dt="2021-05-04T13:28:17.165" v="15" actId="47"/>
        <pc:sldMkLst>
          <pc:docMk/>
          <pc:sldMk cId="2067151331" sldId="300"/>
        </pc:sldMkLst>
      </pc:sldChg>
      <pc:sldChg chg="del">
        <pc:chgData name="Jürgen Schmidt - SMD" userId="ca8060eb-e5b1-4dcd-a3cd-7d886d866a06" providerId="ADAL" clId="{455CC6E1-9249-4F15-8CCD-766F0385C299}" dt="2021-05-04T13:28:18.047" v="16" actId="47"/>
        <pc:sldMkLst>
          <pc:docMk/>
          <pc:sldMk cId="1523036768" sldId="301"/>
        </pc:sldMkLst>
      </pc:sldChg>
      <pc:sldChg chg="del">
        <pc:chgData name="Jürgen Schmidt - SMD" userId="ca8060eb-e5b1-4dcd-a3cd-7d886d866a06" providerId="ADAL" clId="{455CC6E1-9249-4F15-8CCD-766F0385C299}" dt="2021-05-04T13:28:18.933" v="17" actId="47"/>
        <pc:sldMkLst>
          <pc:docMk/>
          <pc:sldMk cId="4281583093" sldId="302"/>
        </pc:sldMkLst>
      </pc:sldChg>
      <pc:sldChg chg="del">
        <pc:chgData name="Jürgen Schmidt - SMD" userId="ca8060eb-e5b1-4dcd-a3cd-7d886d866a06" providerId="ADAL" clId="{455CC6E1-9249-4F15-8CCD-766F0385C299}" dt="2021-05-04T13:28:19.699" v="18" actId="47"/>
        <pc:sldMkLst>
          <pc:docMk/>
          <pc:sldMk cId="1020116489" sldId="303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358379001" sldId="304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1312505679" sldId="305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2575739818" sldId="306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4087269140" sldId="307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825821340" sldId="308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3987015281" sldId="309"/>
        </pc:sldMkLst>
      </pc:sldChg>
      <pc:sldChg chg="add del">
        <pc:chgData name="Jürgen Schmidt - SMD" userId="ca8060eb-e5b1-4dcd-a3cd-7d886d866a06" providerId="ADAL" clId="{455CC6E1-9249-4F15-8CCD-766F0385C299}" dt="2021-05-04T13:32:42.147" v="28" actId="47"/>
        <pc:sldMkLst>
          <pc:docMk/>
          <pc:sldMk cId="189771918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0589-3632-DE4D-B563-B1B5B652EABA}" type="datetimeFigureOut">
              <a:rPr lang="de-DE" smtClean="0"/>
              <a:t>10.05.21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6100-78ED-C148-B07A-3DDEF44A6B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7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aupt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693CBD-C9BE-7841-84D6-BE2FED6E0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A5D7838-416E-4644-B15B-BBF4A1AC5E18}"/>
              </a:ext>
            </a:extLst>
          </p:cNvPr>
          <p:cNvSpPr/>
          <p:nvPr userDrawn="1"/>
        </p:nvSpPr>
        <p:spPr>
          <a:xfrm rot="-120000">
            <a:off x="10915754" y="-69734"/>
            <a:ext cx="1326201" cy="48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FBB7C3-86A0-564A-A477-91BE6F208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1966" y="97345"/>
            <a:ext cx="1082176" cy="2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805DA7-1677-C943-A1E8-BC97E40AB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ED64DE-C7DC-D249-9FBB-11074B15A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6125"/>
            <a:ext cx="2917371" cy="35210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6100FC-287F-314A-8496-B778B8747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514" y="1825625"/>
            <a:ext cx="5181600" cy="4351338"/>
          </a:xfrm>
        </p:spPr>
        <p:txBody>
          <a:bodyPr/>
          <a:lstStyle>
            <a:lvl1pPr>
              <a:defRPr sz="3500"/>
            </a:lvl1pPr>
            <a:lvl2pPr>
              <a:defRPr sz="2800">
                <a:solidFill>
                  <a:srgbClr val="B8C400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B30A9-A427-CA41-8700-B84DE15A39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esus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D3D8B50-70F2-694B-B11C-65530D85EBB6}"/>
              </a:ext>
            </a:extLst>
          </p:cNvPr>
          <p:cNvSpPr/>
          <p:nvPr userDrawn="1"/>
        </p:nvSpPr>
        <p:spPr>
          <a:xfrm rot="-120000">
            <a:off x="10915754" y="-69734"/>
            <a:ext cx="1326201" cy="48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E69D02-10EC-8145-9E89-313AB05C0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1966" y="97345"/>
            <a:ext cx="1082176" cy="2221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BC3E38-D44D-B24C-A467-567AD04B0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66C404-0B40-5042-88FC-E0E753BBE010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132E9-F9ED-924F-A090-280BC65B3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F0148FC-5EE6-E347-AA8D-A0708A6E0196}"/>
              </a:ext>
            </a:extLst>
          </p:cNvPr>
          <p:cNvSpPr txBox="1"/>
          <p:nvPr userDrawn="1"/>
        </p:nvSpPr>
        <p:spPr>
          <a:xfrm>
            <a:off x="1524000" y="29211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👍 😢 </a:t>
            </a:r>
            <a:r>
              <a:rPr lang="de-DE" sz="6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 €</a:t>
            </a:r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Segoe UI Emoji" panose="020B0502040204020203" pitchFamily="34" charset="0"/>
              </a:rPr>
              <a:t>♥ </a:t>
            </a:r>
            <a:r>
              <a:rPr lang="de-DE" sz="6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? §</a:t>
            </a:r>
            <a:endParaRPr lang="de-DE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eich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66C404-0B40-5042-88FC-E0E753BBE010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132E9-F9ED-924F-A090-280BC65B3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F0148FC-5EE6-E347-AA8D-A0708A6E0196}"/>
              </a:ext>
            </a:extLst>
          </p:cNvPr>
          <p:cNvSpPr txBox="1"/>
          <p:nvPr userDrawn="1"/>
        </p:nvSpPr>
        <p:spPr>
          <a:xfrm>
            <a:off x="1524000" y="33147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 (👍 😢 </a:t>
            </a:r>
            <a:r>
              <a:rPr lang="de-DE" sz="6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 €</a:t>
            </a:r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6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Segoe UI Emoji" panose="020B0502040204020203" pitchFamily="34" charset="0"/>
              </a:rPr>
              <a:t>♥ </a:t>
            </a:r>
            <a:r>
              <a:rPr lang="de-DE" sz="6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? §)</a:t>
            </a:r>
            <a:endParaRPr lang="de-DE" sz="6000" b="1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21C71F-1411-0F49-B4F8-516B14877D34}"/>
              </a:ext>
            </a:extLst>
          </p:cNvPr>
          <p:cNvSpPr txBox="1"/>
          <p:nvPr userDrawn="1"/>
        </p:nvSpPr>
        <p:spPr>
          <a:xfrm>
            <a:off x="1524000" y="24397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chemeClr val="bg1"/>
                </a:solidFill>
              </a:rPr>
              <a:t>Sehr gut!</a:t>
            </a:r>
          </a:p>
        </p:txBody>
      </p:sp>
    </p:spTree>
    <p:extLst>
      <p:ext uri="{BB962C8B-B14F-4D97-AF65-F5344CB8AC3E}">
        <p14:creationId xmlns:p14="http://schemas.microsoft.com/office/powerpoint/2010/main" val="34757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ckelk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66C404-0B40-5042-88FC-E0E753BBE010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132E9-F9ED-924F-A090-280BC65B3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4F854B-FDEE-944C-BAF2-ABA0C65DF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3286" y="901700"/>
            <a:ext cx="7125427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ckelk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366C404-0B40-5042-88FC-E0E753BBE010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132E9-F9ED-924F-A090-280BC65B3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A89456-9069-7C4C-B371-3648E3612E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3286" y="901700"/>
            <a:ext cx="7125427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39FA6C-C527-5B4B-8FD5-6F1CB10C3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727E81-8D08-8746-91BD-25ADB62EF9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8C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66C404-0B40-5042-88FC-E0E753BBE010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132E9-F9ED-924F-A090-280BC65B3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e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9A4A36-6A4F-7946-9AF8-87A405FC8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39FA6C-C527-5B4B-8FD5-6F1CB10C34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717323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B8C400"/>
                </a:solidFill>
                <a:latin typeface="+mn-lt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727E81-8D08-8746-91BD-25ADB62EF9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2340429"/>
            <a:ext cx="8382000" cy="360317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3B7ED1-EF15-5F4A-8E9F-AAE28D037B91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4A250-6F40-194D-B351-823272347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3B7ED1-EF15-5F4A-8E9F-AAE28D037B91}"/>
              </a:ext>
            </a:extLst>
          </p:cNvPr>
          <p:cNvSpPr/>
          <p:nvPr userDrawn="1"/>
        </p:nvSpPr>
        <p:spPr>
          <a:xfrm rot="120000">
            <a:off x="10915754" y="6437194"/>
            <a:ext cx="1326201" cy="48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4A250-6F40-194D-B351-823272347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3174" y="6551521"/>
            <a:ext cx="1082176" cy="222107"/>
          </a:xfrm>
          <a:prstGeom prst="rect">
            <a:avLst/>
          </a:prstGeom>
        </p:spPr>
      </p:pic>
      <p:pic>
        <p:nvPicPr>
          <p:cNvPr id="3" name="Grafik 2" descr="Ein Bild, das schwarz, weiß, dunkel, stehend enthält.&#10;&#10;Automatisch generierte Beschreibung">
            <a:extLst>
              <a:ext uri="{FF2B5EF4-FFF2-40B4-BE49-F238E27FC236}">
                <a16:creationId xmlns:a16="http://schemas.microsoft.com/office/drawing/2014/main" id="{755CBE68-6B43-0D4E-8A63-D4A0AE7006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EAAF0D-43F2-E84C-B3BC-61FDEDC0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71137-A9A7-6E4A-AE89-2CAAACA3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227E0-DB83-8742-B324-1E28503B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CC32-1439-764C-B4FA-BC4ACB821D14}" type="datetimeFigureOut">
              <a:rPr lang="de-DE" smtClean="0"/>
              <a:t>10.05.21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53A2E0-558E-F844-A88D-704F5CEAF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99A94E-E647-0B42-BA5D-E55382DC8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E41F-527C-A541-9B87-28E1590657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5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4" r:id="rId3"/>
    <p:sldLayoutId id="2147483666" r:id="rId4"/>
    <p:sldLayoutId id="2147483667" r:id="rId5"/>
    <p:sldLayoutId id="2147483668" r:id="rId6"/>
    <p:sldLayoutId id="2147483662" r:id="rId7"/>
    <p:sldLayoutId id="2147483649" r:id="rId8"/>
    <p:sldLayoutId id="2147483663" r:id="rId9"/>
    <p:sldLayoutId id="21474836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0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2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7B2D9-6AD4-1D43-9FF6-EF387A283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E5AEA5-D443-B44E-9161-91E3D66D3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07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7574B-4FAB-EC47-AE81-D73DD2CA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03C92-C07C-E743-A498-B44703E459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65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507DF-13FC-8E4E-B43F-33D09DC29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85BEFD-4A75-F34C-A9F1-295EA12E7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09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9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52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37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08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3569375795CB48B0FB663D01F0540E" ma:contentTypeVersion="4" ma:contentTypeDescription="Ein neues Dokument erstellen." ma:contentTypeScope="" ma:versionID="bb0a142cff7afd4b82eda5b23fd5bb53">
  <xsd:schema xmlns:xsd="http://www.w3.org/2001/XMLSchema" xmlns:xs="http://www.w3.org/2001/XMLSchema" xmlns:p="http://schemas.microsoft.com/office/2006/metadata/properties" xmlns:ns2="249cd054-7725-425e-bcee-948623c0526b" xmlns:ns3="34f214de-e37e-404d-b4c9-9543e04bbe75" targetNamespace="http://schemas.microsoft.com/office/2006/metadata/properties" ma:root="true" ma:fieldsID="f0b7a7ad4bf22da385d70af2e0c3a5e5" ns2:_="" ns3:_="">
    <xsd:import namespace="249cd054-7725-425e-bcee-948623c0526b"/>
    <xsd:import namespace="34f214de-e37e-404d-b4c9-9543e04bb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cd054-7725-425e-bcee-948623c05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214de-e37e-404d-b4c9-9543e04bb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C16AA-6641-4E60-B983-6AFB2A489F3B}">
  <ds:schemaRefs>
    <ds:schemaRef ds:uri="34f214de-e37e-404d-b4c9-9543e04bbe75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249cd054-7725-425e-bcee-948623c0526b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8E8A12-1308-4D1D-9D7B-E5BEE138BD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0796A3-0BCA-4027-9721-D1B8CBE86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cd054-7725-425e-bcee-948623c0526b"/>
    <ds:schemaRef ds:uri="34f214de-e37e-404d-b4c9-9543e04bb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Seidel - SMD</dc:creator>
  <cp:lastModifiedBy>Daniel Seidel - SMD</cp:lastModifiedBy>
  <cp:revision>32</cp:revision>
  <dcterms:created xsi:type="dcterms:W3CDTF">2019-04-18T11:41:54Z</dcterms:created>
  <dcterms:modified xsi:type="dcterms:W3CDTF">2021-05-10T10:35:42Z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0x0101005C3569375795CB48B0FB663D01F0540E</vt:lpwstr>
  </property>
</Properties>
</file>