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7" r:id="rId5"/>
    <p:sldId id="259" r:id="rId6"/>
    <p:sldId id="263" r:id="rId7"/>
    <p:sldId id="276" r:id="rId8"/>
    <p:sldId id="277" r:id="rId9"/>
    <p:sldId id="278" r:id="rId10"/>
    <p:sldId id="279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62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orlagen allgemein" id="{81FC3A23-B271-014A-93E9-ACA0E5D88390}">
          <p14:sldIdLst>
            <p14:sldId id="257"/>
            <p14:sldId id="259"/>
            <p14:sldId id="263"/>
            <p14:sldId id="276"/>
            <p14:sldId id="277"/>
            <p14:sldId id="278"/>
            <p14:sldId id="279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C400"/>
    <a:srgbClr val="C82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9F449C-9CE0-1C4B-B474-42E4C00D608F}" v="33" dt="2024-05-16T10:24:57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10"/>
    <p:restoredTop sz="94818"/>
  </p:normalViewPr>
  <p:slideViewPr>
    <p:cSldViewPr snapToGrid="0" snapToObjects="1">
      <p:cViewPr varScale="1">
        <p:scale>
          <a:sx n="89" d="100"/>
          <a:sy n="89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eidel - SMD" userId="706a6644-01df-4e80-b62a-d42026320dc4" providerId="ADAL" clId="{B29F449C-9CE0-1C4B-B474-42E4C00D608F}"/>
    <pc:docChg chg="undo custSel addSld delSld modSld sldOrd modMainMaster delSection modSection">
      <pc:chgData name="Daniel Seidel - SMD" userId="706a6644-01df-4e80-b62a-d42026320dc4" providerId="ADAL" clId="{B29F449C-9CE0-1C4B-B474-42E4C00D608F}" dt="2024-05-16T10:24:53.278" v="470"/>
      <pc:docMkLst>
        <pc:docMk/>
      </pc:docMkLst>
      <pc:sldChg chg="addSp delSp modSp mod modClrScheme chgLayout">
        <pc:chgData name="Daniel Seidel - SMD" userId="706a6644-01df-4e80-b62a-d42026320dc4" providerId="ADAL" clId="{B29F449C-9CE0-1C4B-B474-42E4C00D608F}" dt="2024-04-30T13:57:27.361" v="34" actId="700"/>
        <pc:sldMkLst>
          <pc:docMk/>
          <pc:sldMk cId="3521629004" sldId="259"/>
        </pc:sldMkLst>
        <pc:spChg chg="add del mod">
          <ac:chgData name="Daniel Seidel - SMD" userId="706a6644-01df-4e80-b62a-d42026320dc4" providerId="ADAL" clId="{B29F449C-9CE0-1C4B-B474-42E4C00D608F}" dt="2024-04-30T13:57:27.361" v="34" actId="700"/>
          <ac:spMkLst>
            <pc:docMk/>
            <pc:sldMk cId="3521629004" sldId="259"/>
            <ac:spMk id="2" creationId="{24F23F76-24AF-187B-508B-BA4FBAAFB716}"/>
          </ac:spMkLst>
        </pc:spChg>
        <pc:spChg chg="add del mod">
          <ac:chgData name="Daniel Seidel - SMD" userId="706a6644-01df-4e80-b62a-d42026320dc4" providerId="ADAL" clId="{B29F449C-9CE0-1C4B-B474-42E4C00D608F}" dt="2024-04-30T13:57:27.361" v="34" actId="700"/>
          <ac:spMkLst>
            <pc:docMk/>
            <pc:sldMk cId="3521629004" sldId="259"/>
            <ac:spMk id="3" creationId="{FCB13D5E-8BBA-30B5-0104-254D820DD5E2}"/>
          </ac:spMkLst>
        </pc:spChg>
      </pc:sldChg>
      <pc:sldChg chg="modSp del mod">
        <pc:chgData name="Daniel Seidel - SMD" userId="706a6644-01df-4e80-b62a-d42026320dc4" providerId="ADAL" clId="{B29F449C-9CE0-1C4B-B474-42E4C00D608F}" dt="2024-05-14T07:39:57.674" v="366" actId="2696"/>
        <pc:sldMkLst>
          <pc:docMk/>
          <pc:sldMk cId="3554072139" sldId="260"/>
        </pc:sldMkLst>
        <pc:spChg chg="mod">
          <ac:chgData name="Daniel Seidel - SMD" userId="706a6644-01df-4e80-b62a-d42026320dc4" providerId="ADAL" clId="{B29F449C-9CE0-1C4B-B474-42E4C00D608F}" dt="2024-04-30T14:07:03.905" v="113" actId="20577"/>
          <ac:spMkLst>
            <pc:docMk/>
            <pc:sldMk cId="3554072139" sldId="260"/>
            <ac:spMk id="2" creationId="{5037B2D9-6AD4-1D43-9FF6-EF387A283376}"/>
          </ac:spMkLst>
        </pc:spChg>
      </pc:sldChg>
      <pc:sldChg chg="del">
        <pc:chgData name="Daniel Seidel - SMD" userId="706a6644-01df-4e80-b62a-d42026320dc4" providerId="ADAL" clId="{B29F449C-9CE0-1C4B-B474-42E4C00D608F}" dt="2024-04-30T13:39:57.297" v="18" actId="2696"/>
        <pc:sldMkLst>
          <pc:docMk/>
          <pc:sldMk cId="3964090298" sldId="261"/>
        </pc:sldMkLst>
      </pc:sldChg>
      <pc:sldChg chg="del">
        <pc:chgData name="Daniel Seidel - SMD" userId="706a6644-01df-4e80-b62a-d42026320dc4" providerId="ADAL" clId="{B29F449C-9CE0-1C4B-B474-42E4C00D608F}" dt="2024-04-30T13:39:57.297" v="19" actId="2696"/>
        <pc:sldMkLst>
          <pc:docMk/>
          <pc:sldMk cId="602988353" sldId="263"/>
        </pc:sldMkLst>
      </pc:sldChg>
      <pc:sldChg chg="delSp modSp new del mod">
        <pc:chgData name="Daniel Seidel - SMD" userId="706a6644-01df-4e80-b62a-d42026320dc4" providerId="ADAL" clId="{B29F449C-9CE0-1C4B-B474-42E4C00D608F}" dt="2024-04-30T14:03:48.960" v="60" actId="2696"/>
        <pc:sldMkLst>
          <pc:docMk/>
          <pc:sldMk cId="880240665" sldId="263"/>
        </pc:sldMkLst>
        <pc:spChg chg="mod">
          <ac:chgData name="Daniel Seidel - SMD" userId="706a6644-01df-4e80-b62a-d42026320dc4" providerId="ADAL" clId="{B29F449C-9CE0-1C4B-B474-42E4C00D608F}" dt="2024-04-30T13:58:00.028" v="58" actId="20577"/>
          <ac:spMkLst>
            <pc:docMk/>
            <pc:sldMk cId="880240665" sldId="263"/>
            <ac:spMk id="2" creationId="{B9E6B4EB-508D-1BF7-4637-6E7B9009875B}"/>
          </ac:spMkLst>
        </pc:spChg>
        <pc:spChg chg="del">
          <ac:chgData name="Daniel Seidel - SMD" userId="706a6644-01df-4e80-b62a-d42026320dc4" providerId="ADAL" clId="{B29F449C-9CE0-1C4B-B474-42E4C00D608F}" dt="2024-04-30T13:58:03.173" v="59" actId="478"/>
          <ac:spMkLst>
            <pc:docMk/>
            <pc:sldMk cId="880240665" sldId="263"/>
            <ac:spMk id="3" creationId="{1DE3DFD4-54C6-0644-E6EC-BB78AEE8BE78}"/>
          </ac:spMkLst>
        </pc:spChg>
      </pc:sldChg>
      <pc:sldChg chg="addSp modSp new mod ord">
        <pc:chgData name="Daniel Seidel - SMD" userId="706a6644-01df-4e80-b62a-d42026320dc4" providerId="ADAL" clId="{B29F449C-9CE0-1C4B-B474-42E4C00D608F}" dt="2024-04-30T14:06:26.989" v="104" actId="20578"/>
        <pc:sldMkLst>
          <pc:docMk/>
          <pc:sldMk cId="3036633122" sldId="263"/>
        </pc:sldMkLst>
        <pc:spChg chg="add mod">
          <ac:chgData name="Daniel Seidel - SMD" userId="706a6644-01df-4e80-b62a-d42026320dc4" providerId="ADAL" clId="{B29F449C-9CE0-1C4B-B474-42E4C00D608F}" dt="2024-04-30T14:06:22.886" v="103" actId="1076"/>
          <ac:spMkLst>
            <pc:docMk/>
            <pc:sldMk cId="3036633122" sldId="263"/>
            <ac:spMk id="4" creationId="{FF25AA85-CC06-9D3F-DB02-309BEF6C92AC}"/>
          </ac:spMkLst>
        </pc:spChg>
        <pc:picChg chg="add mod modCrop">
          <ac:chgData name="Daniel Seidel - SMD" userId="706a6644-01df-4e80-b62a-d42026320dc4" providerId="ADAL" clId="{B29F449C-9CE0-1C4B-B474-42E4C00D608F}" dt="2024-04-30T14:04:20.185" v="70" actId="732"/>
          <ac:picMkLst>
            <pc:docMk/>
            <pc:sldMk cId="3036633122" sldId="263"/>
            <ac:picMk id="3" creationId="{B24E66C0-42A5-E4EC-3450-B8AC1C4060FC}"/>
          </ac:picMkLst>
        </pc:picChg>
      </pc:sldChg>
      <pc:sldChg chg="new del">
        <pc:chgData name="Daniel Seidel - SMD" userId="706a6644-01df-4e80-b62a-d42026320dc4" providerId="ADAL" clId="{B29F449C-9CE0-1C4B-B474-42E4C00D608F}" dt="2024-04-30T13:57:43.582" v="36" actId="2696"/>
        <pc:sldMkLst>
          <pc:docMk/>
          <pc:sldMk cId="3801580059" sldId="263"/>
        </pc:sldMkLst>
      </pc:sldChg>
      <pc:sldChg chg="add del">
        <pc:chgData name="Daniel Seidel - SMD" userId="706a6644-01df-4e80-b62a-d42026320dc4" providerId="ADAL" clId="{B29F449C-9CE0-1C4B-B474-42E4C00D608F}" dt="2024-04-30T14:07:13.084" v="115" actId="2696"/>
        <pc:sldMkLst>
          <pc:docMk/>
          <pc:sldMk cId="1096599634" sldId="264"/>
        </pc:sldMkLst>
      </pc:sldChg>
      <pc:sldChg chg="del">
        <pc:chgData name="Daniel Seidel - SMD" userId="706a6644-01df-4e80-b62a-d42026320dc4" providerId="ADAL" clId="{B29F449C-9CE0-1C4B-B474-42E4C00D608F}" dt="2024-04-30T13:39:57.296" v="17" actId="2696"/>
        <pc:sldMkLst>
          <pc:docMk/>
          <pc:sldMk cId="4031528187" sldId="264"/>
        </pc:sldMkLst>
      </pc:sldChg>
      <pc:sldChg chg="addSp delSp modSp add mod ord setBg">
        <pc:chgData name="Daniel Seidel - SMD" userId="706a6644-01df-4e80-b62a-d42026320dc4" providerId="ADAL" clId="{B29F449C-9CE0-1C4B-B474-42E4C00D608F}" dt="2024-04-30T14:20:12.740" v="128" actId="26606"/>
        <pc:sldMkLst>
          <pc:docMk/>
          <pc:sldMk cId="4156021438" sldId="264"/>
        </pc:sldMkLst>
        <pc:spChg chg="add del">
          <ac:chgData name="Daniel Seidel - SMD" userId="706a6644-01df-4e80-b62a-d42026320dc4" providerId="ADAL" clId="{B29F449C-9CE0-1C4B-B474-42E4C00D608F}" dt="2024-04-30T14:07:21.907" v="120" actId="478"/>
          <ac:spMkLst>
            <pc:docMk/>
            <pc:sldMk cId="4156021438" sldId="264"/>
            <ac:spMk id="4" creationId="{FF25AA85-CC06-9D3F-DB02-309BEF6C92AC}"/>
          </ac:spMkLst>
        </pc:spChg>
        <pc:picChg chg="del">
          <ac:chgData name="Daniel Seidel - SMD" userId="706a6644-01df-4e80-b62a-d42026320dc4" providerId="ADAL" clId="{B29F449C-9CE0-1C4B-B474-42E4C00D608F}" dt="2024-04-30T14:07:22.714" v="121" actId="478"/>
          <ac:picMkLst>
            <pc:docMk/>
            <pc:sldMk cId="4156021438" sldId="264"/>
            <ac:picMk id="3" creationId="{B24E66C0-42A5-E4EC-3450-B8AC1C4060FC}"/>
          </ac:picMkLst>
        </pc:picChg>
        <pc:picChg chg="add mod">
          <ac:chgData name="Daniel Seidel - SMD" userId="706a6644-01df-4e80-b62a-d42026320dc4" providerId="ADAL" clId="{B29F449C-9CE0-1C4B-B474-42E4C00D608F}" dt="2024-04-30T14:20:12.740" v="128" actId="26606"/>
          <ac:picMkLst>
            <pc:docMk/>
            <pc:sldMk cId="4156021438" sldId="264"/>
            <ac:picMk id="5" creationId="{5D7FC3FF-56DD-4A57-1B1C-AC6E78E7EB36}"/>
          </ac:picMkLst>
        </pc:picChg>
      </pc:sldChg>
      <pc:sldChg chg="delSp modSp add mod ord">
        <pc:chgData name="Daniel Seidel - SMD" userId="706a6644-01df-4e80-b62a-d42026320dc4" providerId="ADAL" clId="{B29F449C-9CE0-1C4B-B474-42E4C00D608F}" dt="2024-05-14T09:43:07.155" v="467" actId="1076"/>
        <pc:sldMkLst>
          <pc:docMk/>
          <pc:sldMk cId="2628460976" sldId="265"/>
        </pc:sldMkLst>
        <pc:spChg chg="mod">
          <ac:chgData name="Daniel Seidel - SMD" userId="706a6644-01df-4e80-b62a-d42026320dc4" providerId="ADAL" clId="{B29F449C-9CE0-1C4B-B474-42E4C00D608F}" dt="2024-05-14T09:43:07.155" v="467" actId="1076"/>
          <ac:spMkLst>
            <pc:docMk/>
            <pc:sldMk cId="2628460976" sldId="265"/>
            <ac:spMk id="2" creationId="{5037B2D9-6AD4-1D43-9FF6-EF387A283376}"/>
          </ac:spMkLst>
        </pc:spChg>
        <pc:spChg chg="del">
          <ac:chgData name="Daniel Seidel - SMD" userId="706a6644-01df-4e80-b62a-d42026320dc4" providerId="ADAL" clId="{B29F449C-9CE0-1C4B-B474-42E4C00D608F}" dt="2024-04-30T14:21:32.090" v="131" actId="478"/>
          <ac:spMkLst>
            <pc:docMk/>
            <pc:sldMk cId="2628460976" sldId="265"/>
            <ac:spMk id="3" creationId="{06E5AEA5-D443-B44E-9161-91E3D66D34DF}"/>
          </ac:spMkLst>
        </pc:spChg>
      </pc:sldChg>
      <pc:sldChg chg="del">
        <pc:chgData name="Daniel Seidel - SMD" userId="706a6644-01df-4e80-b62a-d42026320dc4" providerId="ADAL" clId="{B29F449C-9CE0-1C4B-B474-42E4C00D608F}" dt="2024-04-30T13:39:57.302" v="22" actId="2696"/>
        <pc:sldMkLst>
          <pc:docMk/>
          <pc:sldMk cId="2847373829" sldId="265"/>
        </pc:sldMkLst>
      </pc:sldChg>
      <pc:sldChg chg="modSp new mod">
        <pc:chgData name="Daniel Seidel - SMD" userId="706a6644-01df-4e80-b62a-d42026320dc4" providerId="ADAL" clId="{B29F449C-9CE0-1C4B-B474-42E4C00D608F}" dt="2024-04-30T14:22:36.258" v="179" actId="115"/>
        <pc:sldMkLst>
          <pc:docMk/>
          <pc:sldMk cId="2028814428" sldId="266"/>
        </pc:sldMkLst>
        <pc:spChg chg="mod">
          <ac:chgData name="Daniel Seidel - SMD" userId="706a6644-01df-4e80-b62a-d42026320dc4" providerId="ADAL" clId="{B29F449C-9CE0-1C4B-B474-42E4C00D608F}" dt="2024-04-30T14:22:26.811" v="175" actId="20577"/>
          <ac:spMkLst>
            <pc:docMk/>
            <pc:sldMk cId="2028814428" sldId="266"/>
            <ac:spMk id="2" creationId="{DAD5774E-777C-7EDD-436C-D033A92F8F67}"/>
          </ac:spMkLst>
        </pc:spChg>
        <pc:spChg chg="mod">
          <ac:chgData name="Daniel Seidel - SMD" userId="706a6644-01df-4e80-b62a-d42026320dc4" providerId="ADAL" clId="{B29F449C-9CE0-1C4B-B474-42E4C00D608F}" dt="2024-04-30T14:22:36.258" v="179" actId="115"/>
          <ac:spMkLst>
            <pc:docMk/>
            <pc:sldMk cId="2028814428" sldId="266"/>
            <ac:spMk id="3" creationId="{F3D5D3EE-48A3-9F02-A9EA-B211A71168CA}"/>
          </ac:spMkLst>
        </pc:spChg>
      </pc:sldChg>
      <pc:sldChg chg="del">
        <pc:chgData name="Daniel Seidel - SMD" userId="706a6644-01df-4e80-b62a-d42026320dc4" providerId="ADAL" clId="{B29F449C-9CE0-1C4B-B474-42E4C00D608F}" dt="2024-04-30T13:39:57.300" v="21" actId="2696"/>
        <pc:sldMkLst>
          <pc:docMk/>
          <pc:sldMk cId="2539081563" sldId="266"/>
        </pc:sldMkLst>
      </pc:sldChg>
      <pc:sldChg chg="new del">
        <pc:chgData name="Daniel Seidel - SMD" userId="706a6644-01df-4e80-b62a-d42026320dc4" providerId="ADAL" clId="{B29F449C-9CE0-1C4B-B474-42E4C00D608F}" dt="2024-04-30T13:39:57.298" v="20" actId="2696"/>
        <pc:sldMkLst>
          <pc:docMk/>
          <pc:sldMk cId="275823728" sldId="267"/>
        </pc:sldMkLst>
      </pc:sldChg>
      <pc:sldChg chg="addSp delSp modSp add mod ord modAnim">
        <pc:chgData name="Daniel Seidel - SMD" userId="706a6644-01df-4e80-b62a-d42026320dc4" providerId="ADAL" clId="{B29F449C-9CE0-1C4B-B474-42E4C00D608F}" dt="2024-05-16T10:24:53.278" v="470"/>
        <pc:sldMkLst>
          <pc:docMk/>
          <pc:sldMk cId="1155469754" sldId="267"/>
        </pc:sldMkLst>
        <pc:spChg chg="del mod">
          <ac:chgData name="Daniel Seidel - SMD" userId="706a6644-01df-4e80-b62a-d42026320dc4" providerId="ADAL" clId="{B29F449C-9CE0-1C4B-B474-42E4C00D608F}" dt="2024-05-16T10:24:30.803" v="469" actId="478"/>
          <ac:spMkLst>
            <pc:docMk/>
            <pc:sldMk cId="1155469754" sldId="267"/>
            <ac:spMk id="2" creationId="{5037B2D9-6AD4-1D43-9FF6-EF387A283376}"/>
          </ac:spMkLst>
        </pc:spChg>
        <pc:picChg chg="add mod">
          <ac:chgData name="Daniel Seidel - SMD" userId="706a6644-01df-4e80-b62a-d42026320dc4" providerId="ADAL" clId="{B29F449C-9CE0-1C4B-B474-42E4C00D608F}" dt="2024-05-16T10:24:53.278" v="470"/>
          <ac:picMkLst>
            <pc:docMk/>
            <pc:sldMk cId="1155469754" sldId="267"/>
            <ac:picMk id="3" creationId="{40B40AB9-99B2-78B8-20E8-29E0D70D3BFB}"/>
          </ac:picMkLst>
        </pc:picChg>
      </pc:sldChg>
      <pc:sldChg chg="new del">
        <pc:chgData name="Daniel Seidel - SMD" userId="706a6644-01df-4e80-b62a-d42026320dc4" providerId="ADAL" clId="{B29F449C-9CE0-1C4B-B474-42E4C00D608F}" dt="2024-04-30T13:39:57.295" v="16" actId="2696"/>
        <pc:sldMkLst>
          <pc:docMk/>
          <pc:sldMk cId="2214559949" sldId="268"/>
        </pc:sldMkLst>
      </pc:sldChg>
      <pc:sldChg chg="addSp modSp new mod setBg">
        <pc:chgData name="Daniel Seidel - SMD" userId="706a6644-01df-4e80-b62a-d42026320dc4" providerId="ADAL" clId="{B29F449C-9CE0-1C4B-B474-42E4C00D608F}" dt="2024-04-30T14:34:16.892" v="301" actId="1076"/>
        <pc:sldMkLst>
          <pc:docMk/>
          <pc:sldMk cId="3613275278" sldId="268"/>
        </pc:sldMkLst>
        <pc:spChg chg="add mod">
          <ac:chgData name="Daniel Seidel - SMD" userId="706a6644-01df-4e80-b62a-d42026320dc4" providerId="ADAL" clId="{B29F449C-9CE0-1C4B-B474-42E4C00D608F}" dt="2024-04-30T14:34:16.892" v="301" actId="1076"/>
          <ac:spMkLst>
            <pc:docMk/>
            <pc:sldMk cId="3613275278" sldId="268"/>
            <ac:spMk id="4" creationId="{5333FA2E-9BA2-2B47-3572-8349B6728433}"/>
          </ac:spMkLst>
        </pc:spChg>
        <pc:picChg chg="add mod">
          <ac:chgData name="Daniel Seidel - SMD" userId="706a6644-01df-4e80-b62a-d42026320dc4" providerId="ADAL" clId="{B29F449C-9CE0-1C4B-B474-42E4C00D608F}" dt="2024-04-30T14:32:03.499" v="192" actId="26606"/>
          <ac:picMkLst>
            <pc:docMk/>
            <pc:sldMk cId="3613275278" sldId="268"/>
            <ac:picMk id="3" creationId="{E390DCB2-870F-426C-D3B7-5D1011EBA5E2}"/>
          </ac:picMkLst>
        </pc:picChg>
      </pc:sldChg>
      <pc:sldChg chg="addSp delSp modSp add mod">
        <pc:chgData name="Daniel Seidel - SMD" userId="706a6644-01df-4e80-b62a-d42026320dc4" providerId="ADAL" clId="{B29F449C-9CE0-1C4B-B474-42E4C00D608F}" dt="2024-04-30T14:34:21.155" v="302"/>
        <pc:sldMkLst>
          <pc:docMk/>
          <pc:sldMk cId="279304100" sldId="269"/>
        </pc:sldMkLst>
        <pc:spChg chg="add mod">
          <ac:chgData name="Daniel Seidel - SMD" userId="706a6644-01df-4e80-b62a-d42026320dc4" providerId="ADAL" clId="{B29F449C-9CE0-1C4B-B474-42E4C00D608F}" dt="2024-04-30T14:34:21.155" v="302"/>
          <ac:spMkLst>
            <pc:docMk/>
            <pc:sldMk cId="279304100" sldId="269"/>
            <ac:spMk id="5" creationId="{249A8434-7652-DF4D-B7AD-5364F649F861}"/>
          </ac:spMkLst>
        </pc:spChg>
        <pc:picChg chg="del">
          <ac:chgData name="Daniel Seidel - SMD" userId="706a6644-01df-4e80-b62a-d42026320dc4" providerId="ADAL" clId="{B29F449C-9CE0-1C4B-B474-42E4C00D608F}" dt="2024-04-30T14:32:07.101" v="194" actId="478"/>
          <ac:picMkLst>
            <pc:docMk/>
            <pc:sldMk cId="279304100" sldId="269"/>
            <ac:picMk id="3" creationId="{E390DCB2-870F-426C-D3B7-5D1011EBA5E2}"/>
          </ac:picMkLst>
        </pc:picChg>
        <pc:picChg chg="add mod">
          <ac:chgData name="Daniel Seidel - SMD" userId="706a6644-01df-4e80-b62a-d42026320dc4" providerId="ADAL" clId="{B29F449C-9CE0-1C4B-B474-42E4C00D608F}" dt="2024-04-30T14:32:12.249" v="198" actId="26606"/>
          <ac:picMkLst>
            <pc:docMk/>
            <pc:sldMk cId="279304100" sldId="269"/>
            <ac:picMk id="4" creationId="{A49B8F5D-6CA3-1B5D-718A-4AF7B818658E}"/>
          </ac:picMkLst>
        </pc:picChg>
      </pc:sldChg>
      <pc:sldChg chg="addSp delSp modSp add mod">
        <pc:chgData name="Daniel Seidel - SMD" userId="706a6644-01df-4e80-b62a-d42026320dc4" providerId="ADAL" clId="{B29F449C-9CE0-1C4B-B474-42E4C00D608F}" dt="2024-04-30T14:34:23.001" v="303"/>
        <pc:sldMkLst>
          <pc:docMk/>
          <pc:sldMk cId="2823652569" sldId="270"/>
        </pc:sldMkLst>
        <pc:spChg chg="add mod">
          <ac:chgData name="Daniel Seidel - SMD" userId="706a6644-01df-4e80-b62a-d42026320dc4" providerId="ADAL" clId="{B29F449C-9CE0-1C4B-B474-42E4C00D608F}" dt="2024-04-30T14:34:23.001" v="303"/>
          <ac:spMkLst>
            <pc:docMk/>
            <pc:sldMk cId="2823652569" sldId="270"/>
            <ac:spMk id="5" creationId="{DB6106BF-6646-2E14-87CB-F4E149D3B93B}"/>
          </ac:spMkLst>
        </pc:spChg>
        <pc:picChg chg="add mod">
          <ac:chgData name="Daniel Seidel - SMD" userId="706a6644-01df-4e80-b62a-d42026320dc4" providerId="ADAL" clId="{B29F449C-9CE0-1C4B-B474-42E4C00D608F}" dt="2024-04-30T14:32:21.175" v="204" actId="26606"/>
          <ac:picMkLst>
            <pc:docMk/>
            <pc:sldMk cId="2823652569" sldId="270"/>
            <ac:picMk id="3" creationId="{6BD92929-708E-62F9-EE5F-5548702EBAB8}"/>
          </ac:picMkLst>
        </pc:picChg>
        <pc:picChg chg="del">
          <ac:chgData name="Daniel Seidel - SMD" userId="706a6644-01df-4e80-b62a-d42026320dc4" providerId="ADAL" clId="{B29F449C-9CE0-1C4B-B474-42E4C00D608F}" dt="2024-04-30T14:32:17.020" v="200" actId="478"/>
          <ac:picMkLst>
            <pc:docMk/>
            <pc:sldMk cId="2823652569" sldId="270"/>
            <ac:picMk id="4" creationId="{A49B8F5D-6CA3-1B5D-718A-4AF7B818658E}"/>
          </ac:picMkLst>
        </pc:picChg>
      </pc:sldChg>
      <pc:sldChg chg="addSp delSp modSp add mod">
        <pc:chgData name="Daniel Seidel - SMD" userId="706a6644-01df-4e80-b62a-d42026320dc4" providerId="ADAL" clId="{B29F449C-9CE0-1C4B-B474-42E4C00D608F}" dt="2024-04-30T14:34:24.132" v="304"/>
        <pc:sldMkLst>
          <pc:docMk/>
          <pc:sldMk cId="1851602643" sldId="271"/>
        </pc:sldMkLst>
        <pc:spChg chg="add mod">
          <ac:chgData name="Daniel Seidel - SMD" userId="706a6644-01df-4e80-b62a-d42026320dc4" providerId="ADAL" clId="{B29F449C-9CE0-1C4B-B474-42E4C00D608F}" dt="2024-04-30T14:34:24.132" v="304"/>
          <ac:spMkLst>
            <pc:docMk/>
            <pc:sldMk cId="1851602643" sldId="271"/>
            <ac:spMk id="5" creationId="{7F59021B-9BF6-5E6C-CD83-6B85A34D50BB}"/>
          </ac:spMkLst>
        </pc:spChg>
        <pc:picChg chg="del">
          <ac:chgData name="Daniel Seidel - SMD" userId="706a6644-01df-4e80-b62a-d42026320dc4" providerId="ADAL" clId="{B29F449C-9CE0-1C4B-B474-42E4C00D608F}" dt="2024-04-30T14:32:23.202" v="206" actId="478"/>
          <ac:picMkLst>
            <pc:docMk/>
            <pc:sldMk cId="1851602643" sldId="271"/>
            <ac:picMk id="3" creationId="{6BD92929-708E-62F9-EE5F-5548702EBAB8}"/>
          </ac:picMkLst>
        </pc:picChg>
        <pc:picChg chg="add mod">
          <ac:chgData name="Daniel Seidel - SMD" userId="706a6644-01df-4e80-b62a-d42026320dc4" providerId="ADAL" clId="{B29F449C-9CE0-1C4B-B474-42E4C00D608F}" dt="2024-04-30T14:32:28.634" v="210" actId="26606"/>
          <ac:picMkLst>
            <pc:docMk/>
            <pc:sldMk cId="1851602643" sldId="271"/>
            <ac:picMk id="4" creationId="{BE733C5A-EA69-E75B-F792-66DFA77E21A4}"/>
          </ac:picMkLst>
        </pc:picChg>
      </pc:sldChg>
      <pc:sldChg chg="addSp delSp modSp add mod">
        <pc:chgData name="Daniel Seidel - SMD" userId="706a6644-01df-4e80-b62a-d42026320dc4" providerId="ADAL" clId="{B29F449C-9CE0-1C4B-B474-42E4C00D608F}" dt="2024-04-30T14:34:24.903" v="305"/>
        <pc:sldMkLst>
          <pc:docMk/>
          <pc:sldMk cId="2421770406" sldId="272"/>
        </pc:sldMkLst>
        <pc:spChg chg="add mod">
          <ac:chgData name="Daniel Seidel - SMD" userId="706a6644-01df-4e80-b62a-d42026320dc4" providerId="ADAL" clId="{B29F449C-9CE0-1C4B-B474-42E4C00D608F}" dt="2024-04-30T14:34:24.903" v="305"/>
          <ac:spMkLst>
            <pc:docMk/>
            <pc:sldMk cId="2421770406" sldId="272"/>
            <ac:spMk id="5" creationId="{1D44956A-A9E2-E327-DD66-F584761040F6}"/>
          </ac:spMkLst>
        </pc:spChg>
        <pc:picChg chg="add mod">
          <ac:chgData name="Daniel Seidel - SMD" userId="706a6644-01df-4e80-b62a-d42026320dc4" providerId="ADAL" clId="{B29F449C-9CE0-1C4B-B474-42E4C00D608F}" dt="2024-04-30T14:32:35.501" v="216" actId="26606"/>
          <ac:picMkLst>
            <pc:docMk/>
            <pc:sldMk cId="2421770406" sldId="272"/>
            <ac:picMk id="3" creationId="{5E7E0E22-47F3-5804-21A7-13DA209F0D0C}"/>
          </ac:picMkLst>
        </pc:picChg>
        <pc:picChg chg="del">
          <ac:chgData name="Daniel Seidel - SMD" userId="706a6644-01df-4e80-b62a-d42026320dc4" providerId="ADAL" clId="{B29F449C-9CE0-1C4B-B474-42E4C00D608F}" dt="2024-04-30T14:32:31.479" v="212" actId="478"/>
          <ac:picMkLst>
            <pc:docMk/>
            <pc:sldMk cId="2421770406" sldId="272"/>
            <ac:picMk id="4" creationId="{BE733C5A-EA69-E75B-F792-66DFA77E21A4}"/>
          </ac:picMkLst>
        </pc:picChg>
      </pc:sldChg>
      <pc:sldChg chg="addSp delSp modSp add mod">
        <pc:chgData name="Daniel Seidel - SMD" userId="706a6644-01df-4e80-b62a-d42026320dc4" providerId="ADAL" clId="{B29F449C-9CE0-1C4B-B474-42E4C00D608F}" dt="2024-04-30T14:34:26.098" v="306"/>
        <pc:sldMkLst>
          <pc:docMk/>
          <pc:sldMk cId="3626031986" sldId="273"/>
        </pc:sldMkLst>
        <pc:spChg chg="add mod">
          <ac:chgData name="Daniel Seidel - SMD" userId="706a6644-01df-4e80-b62a-d42026320dc4" providerId="ADAL" clId="{B29F449C-9CE0-1C4B-B474-42E4C00D608F}" dt="2024-04-30T14:34:26.098" v="306"/>
          <ac:spMkLst>
            <pc:docMk/>
            <pc:sldMk cId="3626031986" sldId="273"/>
            <ac:spMk id="5" creationId="{0CD86891-D3C4-EE53-03C2-8110136F0C03}"/>
          </ac:spMkLst>
        </pc:spChg>
        <pc:picChg chg="del">
          <ac:chgData name="Daniel Seidel - SMD" userId="706a6644-01df-4e80-b62a-d42026320dc4" providerId="ADAL" clId="{B29F449C-9CE0-1C4B-B474-42E4C00D608F}" dt="2024-04-30T14:32:37.784" v="218" actId="478"/>
          <ac:picMkLst>
            <pc:docMk/>
            <pc:sldMk cId="3626031986" sldId="273"/>
            <ac:picMk id="3" creationId="{5E7E0E22-47F3-5804-21A7-13DA209F0D0C}"/>
          </ac:picMkLst>
        </pc:picChg>
        <pc:picChg chg="add mod">
          <ac:chgData name="Daniel Seidel - SMD" userId="706a6644-01df-4e80-b62a-d42026320dc4" providerId="ADAL" clId="{B29F449C-9CE0-1C4B-B474-42E4C00D608F}" dt="2024-04-30T14:32:40.991" v="222" actId="26606"/>
          <ac:picMkLst>
            <pc:docMk/>
            <pc:sldMk cId="3626031986" sldId="273"/>
            <ac:picMk id="4" creationId="{5F6F361E-58B0-7F74-DB85-DA6CCCBAB40E}"/>
          </ac:picMkLst>
        </pc:picChg>
      </pc:sldChg>
      <pc:sldChg chg="addSp delSp modSp add mod">
        <pc:chgData name="Daniel Seidel - SMD" userId="706a6644-01df-4e80-b62a-d42026320dc4" providerId="ADAL" clId="{B29F449C-9CE0-1C4B-B474-42E4C00D608F}" dt="2024-04-30T14:34:27.248" v="307"/>
        <pc:sldMkLst>
          <pc:docMk/>
          <pc:sldMk cId="1052339413" sldId="274"/>
        </pc:sldMkLst>
        <pc:spChg chg="add mod">
          <ac:chgData name="Daniel Seidel - SMD" userId="706a6644-01df-4e80-b62a-d42026320dc4" providerId="ADAL" clId="{B29F449C-9CE0-1C4B-B474-42E4C00D608F}" dt="2024-04-30T14:34:27.248" v="307"/>
          <ac:spMkLst>
            <pc:docMk/>
            <pc:sldMk cId="1052339413" sldId="274"/>
            <ac:spMk id="5" creationId="{41A7CE6A-00B7-AC6B-B564-90E37B552773}"/>
          </ac:spMkLst>
        </pc:spChg>
        <pc:picChg chg="add mod">
          <ac:chgData name="Daniel Seidel - SMD" userId="706a6644-01df-4e80-b62a-d42026320dc4" providerId="ADAL" clId="{B29F449C-9CE0-1C4B-B474-42E4C00D608F}" dt="2024-04-30T14:32:49.283" v="229" actId="26606"/>
          <ac:picMkLst>
            <pc:docMk/>
            <pc:sldMk cId="1052339413" sldId="274"/>
            <ac:picMk id="3" creationId="{12FE7AD4-46E5-201A-361C-784A203C6A7F}"/>
          </ac:picMkLst>
        </pc:picChg>
        <pc:picChg chg="del mod">
          <ac:chgData name="Daniel Seidel - SMD" userId="706a6644-01df-4e80-b62a-d42026320dc4" providerId="ADAL" clId="{B29F449C-9CE0-1C4B-B474-42E4C00D608F}" dt="2024-04-30T14:32:48.133" v="228" actId="478"/>
          <ac:picMkLst>
            <pc:docMk/>
            <pc:sldMk cId="1052339413" sldId="274"/>
            <ac:picMk id="4" creationId="{5F6F361E-58B0-7F74-DB85-DA6CCCBAB40E}"/>
          </ac:picMkLst>
        </pc:picChg>
      </pc:sldChg>
      <pc:sldChg chg="modSp new mod ord">
        <pc:chgData name="Daniel Seidel - SMD" userId="706a6644-01df-4e80-b62a-d42026320dc4" providerId="ADAL" clId="{B29F449C-9CE0-1C4B-B474-42E4C00D608F}" dt="2024-05-14T06:47:58.260" v="363" actId="20578"/>
        <pc:sldMkLst>
          <pc:docMk/>
          <pc:sldMk cId="1271608528" sldId="275"/>
        </pc:sldMkLst>
        <pc:spChg chg="mod">
          <ac:chgData name="Daniel Seidel - SMD" userId="706a6644-01df-4e80-b62a-d42026320dc4" providerId="ADAL" clId="{B29F449C-9CE0-1C4B-B474-42E4C00D608F}" dt="2024-05-14T06:47:52.762" v="362" actId="20577"/>
          <ac:spMkLst>
            <pc:docMk/>
            <pc:sldMk cId="1271608528" sldId="275"/>
            <ac:spMk id="2" creationId="{46320D8A-4428-B7A0-DE32-DD7712CCE88B}"/>
          </ac:spMkLst>
        </pc:spChg>
        <pc:spChg chg="mod">
          <ac:chgData name="Daniel Seidel - SMD" userId="706a6644-01df-4e80-b62a-d42026320dc4" providerId="ADAL" clId="{B29F449C-9CE0-1C4B-B474-42E4C00D608F}" dt="2024-05-14T06:47:36.395" v="354" actId="20577"/>
          <ac:spMkLst>
            <pc:docMk/>
            <pc:sldMk cId="1271608528" sldId="275"/>
            <ac:spMk id="3" creationId="{08C98FE9-147A-6503-2EAD-4B8985D0B859}"/>
          </ac:spMkLst>
        </pc:spChg>
      </pc:sldChg>
      <pc:sldChg chg="new del">
        <pc:chgData name="Daniel Seidel - SMD" userId="706a6644-01df-4e80-b62a-d42026320dc4" providerId="ADAL" clId="{B29F449C-9CE0-1C4B-B474-42E4C00D608F}" dt="2024-05-14T06:47:21.031" v="335" actId="680"/>
        <pc:sldMkLst>
          <pc:docMk/>
          <pc:sldMk cId="3867797090" sldId="275"/>
        </pc:sldMkLst>
      </pc:sldChg>
      <pc:sldChg chg="modSp add mod">
        <pc:chgData name="Daniel Seidel - SMD" userId="706a6644-01df-4e80-b62a-d42026320dc4" providerId="ADAL" clId="{B29F449C-9CE0-1C4B-B474-42E4C00D608F}" dt="2024-05-14T08:01:01.340" v="464" actId="20577"/>
        <pc:sldMkLst>
          <pc:docMk/>
          <pc:sldMk cId="2703654529" sldId="276"/>
        </pc:sldMkLst>
        <pc:spChg chg="mod">
          <ac:chgData name="Daniel Seidel - SMD" userId="706a6644-01df-4e80-b62a-d42026320dc4" providerId="ADAL" clId="{B29F449C-9CE0-1C4B-B474-42E4C00D608F}" dt="2024-05-14T07:58:09.018" v="372" actId="20577"/>
          <ac:spMkLst>
            <pc:docMk/>
            <pc:sldMk cId="2703654529" sldId="276"/>
            <ac:spMk id="2" creationId="{DAD5774E-777C-7EDD-436C-D033A92F8F67}"/>
          </ac:spMkLst>
        </pc:spChg>
        <pc:spChg chg="mod">
          <ac:chgData name="Daniel Seidel - SMD" userId="706a6644-01df-4e80-b62a-d42026320dc4" providerId="ADAL" clId="{B29F449C-9CE0-1C4B-B474-42E4C00D608F}" dt="2024-05-14T08:01:01.340" v="464" actId="20577"/>
          <ac:spMkLst>
            <pc:docMk/>
            <pc:sldMk cId="2703654529" sldId="276"/>
            <ac:spMk id="3" creationId="{F3D5D3EE-48A3-9F02-A9EA-B211A71168CA}"/>
          </ac:spMkLst>
        </pc:spChg>
      </pc:sldChg>
      <pc:sldChg chg="modSp add mod">
        <pc:chgData name="Daniel Seidel - SMD" userId="706a6644-01df-4e80-b62a-d42026320dc4" providerId="ADAL" clId="{B29F449C-9CE0-1C4B-B474-42E4C00D608F}" dt="2024-05-14T08:00:41.471" v="457" actId="20577"/>
        <pc:sldMkLst>
          <pc:docMk/>
          <pc:sldMk cId="1857337116" sldId="277"/>
        </pc:sldMkLst>
        <pc:spChg chg="mod">
          <ac:chgData name="Daniel Seidel - SMD" userId="706a6644-01df-4e80-b62a-d42026320dc4" providerId="ADAL" clId="{B29F449C-9CE0-1C4B-B474-42E4C00D608F}" dt="2024-05-14T07:59:14.595" v="404" actId="20577"/>
          <ac:spMkLst>
            <pc:docMk/>
            <pc:sldMk cId="1857337116" sldId="277"/>
            <ac:spMk id="2" creationId="{DAD5774E-777C-7EDD-436C-D033A92F8F67}"/>
          </ac:spMkLst>
        </pc:spChg>
        <pc:spChg chg="mod">
          <ac:chgData name="Daniel Seidel - SMD" userId="706a6644-01df-4e80-b62a-d42026320dc4" providerId="ADAL" clId="{B29F449C-9CE0-1C4B-B474-42E4C00D608F}" dt="2024-05-14T08:00:41.471" v="457" actId="20577"/>
          <ac:spMkLst>
            <pc:docMk/>
            <pc:sldMk cId="1857337116" sldId="277"/>
            <ac:spMk id="3" creationId="{F3D5D3EE-48A3-9F02-A9EA-B211A71168CA}"/>
          </ac:spMkLst>
        </pc:spChg>
      </pc:sldChg>
      <pc:sldChg chg="modSp add mod">
        <pc:chgData name="Daniel Seidel - SMD" userId="706a6644-01df-4e80-b62a-d42026320dc4" providerId="ADAL" clId="{B29F449C-9CE0-1C4B-B474-42E4C00D608F}" dt="2024-05-14T08:00:31.917" v="454" actId="20577"/>
        <pc:sldMkLst>
          <pc:docMk/>
          <pc:sldMk cId="1322759558" sldId="278"/>
        </pc:sldMkLst>
        <pc:spChg chg="mod">
          <ac:chgData name="Daniel Seidel - SMD" userId="706a6644-01df-4e80-b62a-d42026320dc4" providerId="ADAL" clId="{B29F449C-9CE0-1C4B-B474-42E4C00D608F}" dt="2024-05-14T07:59:51.238" v="430" actId="20577"/>
          <ac:spMkLst>
            <pc:docMk/>
            <pc:sldMk cId="1322759558" sldId="278"/>
            <ac:spMk id="2" creationId="{DAD5774E-777C-7EDD-436C-D033A92F8F67}"/>
          </ac:spMkLst>
        </pc:spChg>
        <pc:spChg chg="mod">
          <ac:chgData name="Daniel Seidel - SMD" userId="706a6644-01df-4e80-b62a-d42026320dc4" providerId="ADAL" clId="{B29F449C-9CE0-1C4B-B474-42E4C00D608F}" dt="2024-05-14T08:00:31.917" v="454" actId="20577"/>
          <ac:spMkLst>
            <pc:docMk/>
            <pc:sldMk cId="1322759558" sldId="278"/>
            <ac:spMk id="3" creationId="{F3D5D3EE-48A3-9F02-A9EA-B211A71168CA}"/>
          </ac:spMkLst>
        </pc:spChg>
      </pc:sldChg>
      <pc:sldChg chg="modSp add mod">
        <pc:chgData name="Daniel Seidel - SMD" userId="706a6644-01df-4e80-b62a-d42026320dc4" providerId="ADAL" clId="{B29F449C-9CE0-1C4B-B474-42E4C00D608F}" dt="2024-05-14T08:00:22.315" v="450" actId="20577"/>
        <pc:sldMkLst>
          <pc:docMk/>
          <pc:sldMk cId="3025202903" sldId="279"/>
        </pc:sldMkLst>
        <pc:spChg chg="mod">
          <ac:chgData name="Daniel Seidel - SMD" userId="706a6644-01df-4e80-b62a-d42026320dc4" providerId="ADAL" clId="{B29F449C-9CE0-1C4B-B474-42E4C00D608F}" dt="2024-05-14T08:00:13.881" v="443" actId="20577"/>
          <ac:spMkLst>
            <pc:docMk/>
            <pc:sldMk cId="3025202903" sldId="279"/>
            <ac:spMk id="2" creationId="{DAD5774E-777C-7EDD-436C-D033A92F8F67}"/>
          </ac:spMkLst>
        </pc:spChg>
        <pc:spChg chg="mod">
          <ac:chgData name="Daniel Seidel - SMD" userId="706a6644-01df-4e80-b62a-d42026320dc4" providerId="ADAL" clId="{B29F449C-9CE0-1C4B-B474-42E4C00D608F}" dt="2024-05-14T08:00:22.315" v="450" actId="20577"/>
          <ac:spMkLst>
            <pc:docMk/>
            <pc:sldMk cId="3025202903" sldId="279"/>
            <ac:spMk id="3" creationId="{F3D5D3EE-48A3-9F02-A9EA-B211A71168CA}"/>
          </ac:spMkLst>
        </pc:spChg>
      </pc:sldChg>
      <pc:sldMasterChg chg="delSldLayout modSldLayout sldLayoutOrd">
        <pc:chgData name="Daniel Seidel - SMD" userId="706a6644-01df-4e80-b62a-d42026320dc4" providerId="ADAL" clId="{B29F449C-9CE0-1C4B-B474-42E4C00D608F}" dt="2024-04-30T13:47:50.188" v="32" actId="167"/>
        <pc:sldMasterMkLst>
          <pc:docMk/>
          <pc:sldMasterMk cId="842950369" sldId="2147483648"/>
        </pc:sldMasterMkLst>
        <pc:sldLayoutChg chg="addSp delSp modSp mod">
          <pc:chgData name="Daniel Seidel - SMD" userId="706a6644-01df-4e80-b62a-d42026320dc4" providerId="ADAL" clId="{B29F449C-9CE0-1C4B-B474-42E4C00D608F}" dt="2024-04-30T13:47:50.188" v="32" actId="167"/>
          <pc:sldLayoutMkLst>
            <pc:docMk/>
            <pc:sldMasterMk cId="842950369" sldId="2147483648"/>
            <pc:sldLayoutMk cId="1959465530" sldId="2147483661"/>
          </pc:sldLayoutMkLst>
          <pc:picChg chg="add mod">
            <ac:chgData name="Daniel Seidel - SMD" userId="706a6644-01df-4e80-b62a-d42026320dc4" providerId="ADAL" clId="{B29F449C-9CE0-1C4B-B474-42E4C00D608F}" dt="2024-04-30T13:47:50.188" v="32" actId="167"/>
            <ac:picMkLst>
              <pc:docMk/>
              <pc:sldMasterMk cId="842950369" sldId="2147483648"/>
              <pc:sldLayoutMk cId="1959465530" sldId="2147483661"/>
              <ac:picMk id="4" creationId="{809367C1-4923-A6AC-59D6-40F96CD723C0}"/>
            </ac:picMkLst>
          </pc:picChg>
          <pc:picChg chg="del">
            <ac:chgData name="Daniel Seidel - SMD" userId="706a6644-01df-4e80-b62a-d42026320dc4" providerId="ADAL" clId="{B29F449C-9CE0-1C4B-B474-42E4C00D608F}" dt="2024-04-30T13:47:36.002" v="27" actId="478"/>
            <ac:picMkLst>
              <pc:docMk/>
              <pc:sldMasterMk cId="842950369" sldId="2147483648"/>
              <pc:sldLayoutMk cId="1959465530" sldId="2147483661"/>
              <ac:picMk id="6" creationId="{49BC3E38-D44D-B24C-A467-567AD04B0035}"/>
            </ac:picMkLst>
          </pc:picChg>
        </pc:sldLayoutChg>
        <pc:sldLayoutChg chg="delSp del mod">
          <pc:chgData name="Daniel Seidel - SMD" userId="706a6644-01df-4e80-b62a-d42026320dc4" providerId="ADAL" clId="{B29F449C-9CE0-1C4B-B474-42E4C00D608F}" dt="2024-04-30T13:40:13.517" v="23" actId="2696"/>
          <pc:sldLayoutMkLst>
            <pc:docMk/>
            <pc:sldMasterMk cId="842950369" sldId="2147483648"/>
            <pc:sldLayoutMk cId="81397268" sldId="2147483664"/>
          </pc:sldLayoutMkLst>
          <pc:spChg chg="del">
            <ac:chgData name="Daniel Seidel - SMD" userId="706a6644-01df-4e80-b62a-d42026320dc4" providerId="ADAL" clId="{B29F449C-9CE0-1C4B-B474-42E4C00D608F}" dt="2024-04-30T13:38:55.155" v="0" actId="478"/>
            <ac:spMkLst>
              <pc:docMk/>
              <pc:sldMasterMk cId="842950369" sldId="2147483648"/>
              <pc:sldLayoutMk cId="81397268" sldId="2147483664"/>
              <ac:spMk id="4" creationId="{5F0148FC-5EE6-E347-AA8D-A0708A6E0196}"/>
            </ac:spMkLst>
          </pc:spChg>
        </pc:sldLayoutChg>
        <pc:sldLayoutChg chg="delSp del mod">
          <pc:chgData name="Daniel Seidel - SMD" userId="706a6644-01df-4e80-b62a-d42026320dc4" providerId="ADAL" clId="{B29F449C-9CE0-1C4B-B474-42E4C00D608F}" dt="2024-04-30T13:40:15.557" v="24" actId="2696"/>
          <pc:sldLayoutMkLst>
            <pc:docMk/>
            <pc:sldMasterMk cId="842950369" sldId="2147483648"/>
            <pc:sldLayoutMk cId="3475769969" sldId="2147483666"/>
          </pc:sldLayoutMkLst>
          <pc:spChg chg="del">
            <ac:chgData name="Daniel Seidel - SMD" userId="706a6644-01df-4e80-b62a-d42026320dc4" providerId="ADAL" clId="{B29F449C-9CE0-1C4B-B474-42E4C00D608F}" dt="2024-04-30T13:39:02.025" v="1" actId="478"/>
            <ac:spMkLst>
              <pc:docMk/>
              <pc:sldMasterMk cId="842950369" sldId="2147483648"/>
              <pc:sldLayoutMk cId="3475769969" sldId="2147483666"/>
              <ac:spMk id="4" creationId="{5F0148FC-5EE6-E347-AA8D-A0708A6E0196}"/>
            </ac:spMkLst>
          </pc:spChg>
          <pc:spChg chg="del">
            <ac:chgData name="Daniel Seidel - SMD" userId="706a6644-01df-4e80-b62a-d42026320dc4" providerId="ADAL" clId="{B29F449C-9CE0-1C4B-B474-42E4C00D608F}" dt="2024-04-30T13:39:03.594" v="2" actId="478"/>
            <ac:spMkLst>
              <pc:docMk/>
              <pc:sldMasterMk cId="842950369" sldId="2147483648"/>
              <pc:sldLayoutMk cId="3475769969" sldId="2147483666"/>
              <ac:spMk id="7" creationId="{0E21C71F-1411-0F49-B4F8-516B14877D34}"/>
            </ac:spMkLst>
          </pc:spChg>
        </pc:sldLayoutChg>
        <pc:sldLayoutChg chg="delSp del mod">
          <pc:chgData name="Daniel Seidel - SMD" userId="706a6644-01df-4e80-b62a-d42026320dc4" providerId="ADAL" clId="{B29F449C-9CE0-1C4B-B474-42E4C00D608F}" dt="2024-04-30T13:40:17.132" v="25" actId="2696"/>
          <pc:sldLayoutMkLst>
            <pc:docMk/>
            <pc:sldMasterMk cId="842950369" sldId="2147483648"/>
            <pc:sldLayoutMk cId="644646014" sldId="2147483667"/>
          </pc:sldLayoutMkLst>
          <pc:picChg chg="del">
            <ac:chgData name="Daniel Seidel - SMD" userId="706a6644-01df-4e80-b62a-d42026320dc4" providerId="ADAL" clId="{B29F449C-9CE0-1C4B-B474-42E4C00D608F}" dt="2024-04-30T13:39:05.036" v="3" actId="478"/>
            <ac:picMkLst>
              <pc:docMk/>
              <pc:sldMasterMk cId="842950369" sldId="2147483648"/>
              <pc:sldLayoutMk cId="644646014" sldId="2147483667"/>
              <ac:picMk id="3" creationId="{4B4F854B-FDEE-944C-BAF2-ABA0C65DF3BB}"/>
            </ac:picMkLst>
          </pc:picChg>
        </pc:sldLayoutChg>
        <pc:sldLayoutChg chg="addSp delSp mod ord">
          <pc:chgData name="Daniel Seidel - SMD" userId="706a6644-01df-4e80-b62a-d42026320dc4" providerId="ADAL" clId="{B29F449C-9CE0-1C4B-B474-42E4C00D608F}" dt="2024-04-30T13:40:23.182" v="26" actId="20578"/>
          <pc:sldLayoutMkLst>
            <pc:docMk/>
            <pc:sldMasterMk cId="842950369" sldId="2147483648"/>
            <pc:sldLayoutMk cId="3458042459" sldId="2147483668"/>
          </pc:sldLayoutMkLst>
          <pc:spChg chg="add del">
            <ac:chgData name="Daniel Seidel - SMD" userId="706a6644-01df-4e80-b62a-d42026320dc4" providerId="ADAL" clId="{B29F449C-9CE0-1C4B-B474-42E4C00D608F}" dt="2024-04-30T13:39:27.294" v="8" actId="478"/>
            <ac:spMkLst>
              <pc:docMk/>
              <pc:sldMasterMk cId="842950369" sldId="2147483648"/>
              <pc:sldLayoutMk cId="3458042459" sldId="2147483668"/>
              <ac:spMk id="5" creationId="{E366C404-0B40-5042-88FC-E0E753BBE010}"/>
            </ac:spMkLst>
          </pc:spChg>
          <pc:picChg chg="add del">
            <ac:chgData name="Daniel Seidel - SMD" userId="706a6644-01df-4e80-b62a-d42026320dc4" providerId="ADAL" clId="{B29F449C-9CE0-1C4B-B474-42E4C00D608F}" dt="2024-04-30T13:39:28.606" v="12" actId="478"/>
            <ac:picMkLst>
              <pc:docMk/>
              <pc:sldMasterMk cId="842950369" sldId="2147483648"/>
              <pc:sldLayoutMk cId="3458042459" sldId="2147483668"/>
              <ac:picMk id="4" creationId="{85A89456-9069-7C4C-B371-3648E3612E55}"/>
            </ac:picMkLst>
          </pc:picChg>
          <pc:picChg chg="add del">
            <ac:chgData name="Daniel Seidel - SMD" userId="706a6644-01df-4e80-b62a-d42026320dc4" providerId="ADAL" clId="{B29F449C-9CE0-1C4B-B474-42E4C00D608F}" dt="2024-04-30T13:39:27.448" v="9" actId="478"/>
            <ac:picMkLst>
              <pc:docMk/>
              <pc:sldMasterMk cId="842950369" sldId="2147483648"/>
              <pc:sldLayoutMk cId="3458042459" sldId="2147483668"/>
              <ac:picMk id="6" creationId="{82D132E9-F9ED-924F-A090-280BC65B38CD}"/>
            </ac:picMkLst>
          </pc:picChg>
          <pc:picChg chg="add del">
            <ac:chgData name="Daniel Seidel - SMD" userId="706a6644-01df-4e80-b62a-d42026320dc4" providerId="ADAL" clId="{B29F449C-9CE0-1C4B-B474-42E4C00D608F}" dt="2024-04-30T13:39:27.635" v="10" actId="478"/>
            <ac:picMkLst>
              <pc:docMk/>
              <pc:sldMasterMk cId="842950369" sldId="2147483648"/>
              <pc:sldLayoutMk cId="3458042459" sldId="2147483668"/>
              <ac:picMk id="8" creationId="{BA9A4A36-6A4F-7946-9AF8-87A405FC8BE7}"/>
            </ac:picMkLst>
          </pc:picChg>
        </pc:sldLayoutChg>
      </pc:sldMasterChg>
    </pc:docChg>
  </pc:docChgLst>
  <pc:docChgLst>
    <pc:chgData name="Daniel Seidel - SMD" userId="706a6644-01df-4e80-b62a-d42026320dc4" providerId="ADAL" clId="{E1CCB9B5-77FA-6848-A547-0F776D7EF43A}"/>
    <pc:docChg chg="custSel modMainMaster">
      <pc:chgData name="Daniel Seidel - SMD" userId="706a6644-01df-4e80-b62a-d42026320dc4" providerId="ADAL" clId="{E1CCB9B5-77FA-6848-A547-0F776D7EF43A}" dt="2020-06-10T08:43:40.760" v="2" actId="27614"/>
      <pc:docMkLst>
        <pc:docMk/>
      </pc:docMkLst>
      <pc:sldMasterChg chg="modSldLayout">
        <pc:chgData name="Daniel Seidel - SMD" userId="706a6644-01df-4e80-b62a-d42026320dc4" providerId="ADAL" clId="{E1CCB9B5-77FA-6848-A547-0F776D7EF43A}" dt="2020-06-10T08:43:40.760" v="2" actId="27614"/>
        <pc:sldMasterMkLst>
          <pc:docMk/>
          <pc:sldMasterMk cId="842950369" sldId="2147483648"/>
        </pc:sldMasterMkLst>
        <pc:sldLayoutChg chg="addSp delSp modSp">
          <pc:chgData name="Daniel Seidel - SMD" userId="706a6644-01df-4e80-b62a-d42026320dc4" providerId="ADAL" clId="{E1CCB9B5-77FA-6848-A547-0F776D7EF43A}" dt="2020-06-10T08:43:40.760" v="2" actId="27614"/>
          <pc:sldLayoutMkLst>
            <pc:docMk/>
            <pc:sldMasterMk cId="842950369" sldId="2147483648"/>
            <pc:sldLayoutMk cId="560495890" sldId="2147483663"/>
          </pc:sldLayoutMkLst>
          <pc:picChg chg="add mod">
            <ac:chgData name="Daniel Seidel - SMD" userId="706a6644-01df-4e80-b62a-d42026320dc4" providerId="ADAL" clId="{E1CCB9B5-77FA-6848-A547-0F776D7EF43A}" dt="2020-06-10T08:43:40.760" v="2" actId="27614"/>
            <ac:picMkLst>
              <pc:docMk/>
              <pc:sldMasterMk cId="842950369" sldId="2147483648"/>
              <pc:sldLayoutMk cId="560495890" sldId="2147483663"/>
              <ac:picMk id="3" creationId="{755CBE68-6B43-0D4E-8A63-D4A0AE7006B5}"/>
            </ac:picMkLst>
          </pc:picChg>
          <pc:picChg chg="del">
            <ac:chgData name="Daniel Seidel - SMD" userId="706a6644-01df-4e80-b62a-d42026320dc4" providerId="ADAL" clId="{E1CCB9B5-77FA-6848-A547-0F776D7EF43A}" dt="2020-06-10T08:43:31.158" v="0" actId="478"/>
            <ac:picMkLst>
              <pc:docMk/>
              <pc:sldMasterMk cId="842950369" sldId="2147483648"/>
              <pc:sldLayoutMk cId="560495890" sldId="2147483663"/>
              <ac:picMk id="7" creationId="{746BA103-1C86-3D43-9018-91DD680F1641}"/>
            </ac:picMkLst>
          </pc:picChg>
        </pc:sldLayoutChg>
      </pc:sldMasterChg>
    </pc:docChg>
  </pc:docChgLst>
  <pc:docChgLst>
    <pc:chgData name="Daniel Seidel - SMD" userId="706a6644-01df-4e80-b62a-d42026320dc4" providerId="ADAL" clId="{77CB55DF-0074-6447-884A-E33BECA0A0E7}"/>
    <pc:docChg chg="custSel modSld modMainMaster">
      <pc:chgData name="Daniel Seidel - SMD" userId="706a6644-01df-4e80-b62a-d42026320dc4" providerId="ADAL" clId="{77CB55DF-0074-6447-884A-E33BECA0A0E7}" dt="2021-05-10T10:35:41.041" v="16"/>
      <pc:docMkLst>
        <pc:docMk/>
      </pc:docMkLst>
      <pc:sldChg chg="addSp delSp modSp mod">
        <pc:chgData name="Daniel Seidel - SMD" userId="706a6644-01df-4e80-b62a-d42026320dc4" providerId="ADAL" clId="{77CB55DF-0074-6447-884A-E33BECA0A0E7}" dt="2021-05-10T10:33:08.564" v="2" actId="478"/>
        <pc:sldMkLst>
          <pc:docMk/>
          <pc:sldMk cId="602988353" sldId="263"/>
        </pc:sldMkLst>
        <pc:spChg chg="add del mod">
          <ac:chgData name="Daniel Seidel - SMD" userId="706a6644-01df-4e80-b62a-d42026320dc4" providerId="ADAL" clId="{77CB55DF-0074-6447-884A-E33BECA0A0E7}" dt="2021-05-10T10:33:08.564" v="2" actId="478"/>
          <ac:spMkLst>
            <pc:docMk/>
            <pc:sldMk cId="602988353" sldId="263"/>
            <ac:spMk id="2" creationId="{64721CD0-18ED-AA42-9707-11B372069026}"/>
          </ac:spMkLst>
        </pc:spChg>
      </pc:sldChg>
      <pc:sldMasterChg chg="modSldLayout">
        <pc:chgData name="Daniel Seidel - SMD" userId="706a6644-01df-4e80-b62a-d42026320dc4" providerId="ADAL" clId="{77CB55DF-0074-6447-884A-E33BECA0A0E7}" dt="2021-05-10T10:35:41.041" v="16"/>
        <pc:sldMasterMkLst>
          <pc:docMk/>
          <pc:sldMasterMk cId="842950369" sldId="2147483648"/>
        </pc:sldMasterMkLst>
        <pc:sldLayoutChg chg="modSp mod">
          <pc:chgData name="Daniel Seidel - SMD" userId="706a6644-01df-4e80-b62a-d42026320dc4" providerId="ADAL" clId="{77CB55DF-0074-6447-884A-E33BECA0A0E7}" dt="2021-05-10T10:35:27.438" v="14" actId="20577"/>
          <pc:sldLayoutMkLst>
            <pc:docMk/>
            <pc:sldMasterMk cId="842950369" sldId="2147483648"/>
            <pc:sldLayoutMk cId="81397268" sldId="2147483664"/>
          </pc:sldLayoutMkLst>
          <pc:spChg chg="mod">
            <ac:chgData name="Daniel Seidel - SMD" userId="706a6644-01df-4e80-b62a-d42026320dc4" providerId="ADAL" clId="{77CB55DF-0074-6447-884A-E33BECA0A0E7}" dt="2021-05-10T10:35:27.438" v="14" actId="20577"/>
            <ac:spMkLst>
              <pc:docMk/>
              <pc:sldMasterMk cId="842950369" sldId="2147483648"/>
              <pc:sldLayoutMk cId="81397268" sldId="2147483664"/>
              <ac:spMk id="4" creationId="{5F0148FC-5EE6-E347-AA8D-A0708A6E0196}"/>
            </ac:spMkLst>
          </pc:spChg>
        </pc:sldLayoutChg>
        <pc:sldLayoutChg chg="modSp mod">
          <pc:chgData name="Daniel Seidel - SMD" userId="706a6644-01df-4e80-b62a-d42026320dc4" providerId="ADAL" clId="{77CB55DF-0074-6447-884A-E33BECA0A0E7}" dt="2021-05-10T10:35:41.041" v="16"/>
          <pc:sldLayoutMkLst>
            <pc:docMk/>
            <pc:sldMasterMk cId="842950369" sldId="2147483648"/>
            <pc:sldLayoutMk cId="3475769969" sldId="2147483666"/>
          </pc:sldLayoutMkLst>
          <pc:spChg chg="mod">
            <ac:chgData name="Daniel Seidel - SMD" userId="706a6644-01df-4e80-b62a-d42026320dc4" providerId="ADAL" clId="{77CB55DF-0074-6447-884A-E33BECA0A0E7}" dt="2021-05-10T10:35:41.041" v="16"/>
            <ac:spMkLst>
              <pc:docMk/>
              <pc:sldMasterMk cId="842950369" sldId="2147483648"/>
              <pc:sldLayoutMk cId="3475769969" sldId="2147483666"/>
              <ac:spMk id="4" creationId="{5F0148FC-5EE6-E347-AA8D-A0708A6E0196}"/>
            </ac:spMkLst>
          </pc:spChg>
        </pc:sldLayoutChg>
      </pc:sldMasterChg>
    </pc:docChg>
  </pc:docChgLst>
  <pc:docChgLst>
    <pc:chgData name="Jürgen Schmidt - SMD" userId="ca8060eb-e5b1-4dcd-a3cd-7d886d866a06" providerId="ADAL" clId="{455CC6E1-9249-4F15-8CCD-766F0385C299}"/>
    <pc:docChg chg="undo custSel addSld delSld modSld modSection">
      <pc:chgData name="Jürgen Schmidt - SMD" userId="ca8060eb-e5b1-4dcd-a3cd-7d886d866a06" providerId="ADAL" clId="{455CC6E1-9249-4F15-8CCD-766F0385C299}" dt="2021-05-04T13:33:41.840" v="32"/>
      <pc:docMkLst>
        <pc:docMk/>
      </pc:docMkLst>
      <pc:sldChg chg="modSp add del mod">
        <pc:chgData name="Jürgen Schmidt - SMD" userId="ca8060eb-e5b1-4dcd-a3cd-7d886d866a06" providerId="ADAL" clId="{455CC6E1-9249-4F15-8CCD-766F0385C299}" dt="2021-05-04T13:33:41.840" v="32"/>
        <pc:sldMkLst>
          <pc:docMk/>
          <pc:sldMk cId="3619581523" sldId="263"/>
        </pc:sldMkLst>
        <pc:spChg chg="mod">
          <ac:chgData name="Jürgen Schmidt - SMD" userId="ca8060eb-e5b1-4dcd-a3cd-7d886d866a06" providerId="ADAL" clId="{455CC6E1-9249-4F15-8CCD-766F0385C299}" dt="2021-05-04T13:33:41.013" v="31"/>
          <ac:spMkLst>
            <pc:docMk/>
            <pc:sldMk cId="3619581523" sldId="263"/>
            <ac:spMk id="2" creationId="{5037B2D9-6AD4-1D43-9FF6-EF387A283376}"/>
          </ac:spMkLst>
        </pc:spChg>
      </pc:sldChg>
      <pc:sldChg chg="del">
        <pc:chgData name="Jürgen Schmidt - SMD" userId="ca8060eb-e5b1-4dcd-a3cd-7d886d866a06" providerId="ADAL" clId="{455CC6E1-9249-4F15-8CCD-766F0385C299}" dt="2021-05-04T13:27:57.059" v="0" actId="47"/>
        <pc:sldMkLst>
          <pc:docMk/>
          <pc:sldMk cId="381609834" sldId="285"/>
        </pc:sldMkLst>
      </pc:sldChg>
      <pc:sldChg chg="del">
        <pc:chgData name="Jürgen Schmidt - SMD" userId="ca8060eb-e5b1-4dcd-a3cd-7d886d866a06" providerId="ADAL" clId="{455CC6E1-9249-4F15-8CCD-766F0385C299}" dt="2021-05-04T13:27:59.175" v="1" actId="47"/>
        <pc:sldMkLst>
          <pc:docMk/>
          <pc:sldMk cId="1552236410" sldId="286"/>
        </pc:sldMkLst>
      </pc:sldChg>
      <pc:sldChg chg="del">
        <pc:chgData name="Jürgen Schmidt - SMD" userId="ca8060eb-e5b1-4dcd-a3cd-7d886d866a06" providerId="ADAL" clId="{455CC6E1-9249-4F15-8CCD-766F0385C299}" dt="2021-05-04T13:28:01.346" v="2" actId="47"/>
        <pc:sldMkLst>
          <pc:docMk/>
          <pc:sldMk cId="820444540" sldId="287"/>
        </pc:sldMkLst>
      </pc:sldChg>
      <pc:sldChg chg="del">
        <pc:chgData name="Jürgen Schmidt - SMD" userId="ca8060eb-e5b1-4dcd-a3cd-7d886d866a06" providerId="ADAL" clId="{455CC6E1-9249-4F15-8CCD-766F0385C299}" dt="2021-05-04T13:28:02.692" v="3" actId="47"/>
        <pc:sldMkLst>
          <pc:docMk/>
          <pc:sldMk cId="800356929" sldId="288"/>
        </pc:sldMkLst>
      </pc:sldChg>
      <pc:sldChg chg="del">
        <pc:chgData name="Jürgen Schmidt - SMD" userId="ca8060eb-e5b1-4dcd-a3cd-7d886d866a06" providerId="ADAL" clId="{455CC6E1-9249-4F15-8CCD-766F0385C299}" dt="2021-05-04T13:28:04.264" v="4" actId="47"/>
        <pc:sldMkLst>
          <pc:docMk/>
          <pc:sldMk cId="4025907095" sldId="289"/>
        </pc:sldMkLst>
      </pc:sldChg>
      <pc:sldChg chg="del">
        <pc:chgData name="Jürgen Schmidt - SMD" userId="ca8060eb-e5b1-4dcd-a3cd-7d886d866a06" providerId="ADAL" clId="{455CC6E1-9249-4F15-8CCD-766F0385C299}" dt="2021-05-04T13:28:05.236" v="5" actId="47"/>
        <pc:sldMkLst>
          <pc:docMk/>
          <pc:sldMk cId="3593044446" sldId="290"/>
        </pc:sldMkLst>
      </pc:sldChg>
      <pc:sldChg chg="del">
        <pc:chgData name="Jürgen Schmidt - SMD" userId="ca8060eb-e5b1-4dcd-a3cd-7d886d866a06" providerId="ADAL" clId="{455CC6E1-9249-4F15-8CCD-766F0385C299}" dt="2021-05-04T13:28:09.312" v="6" actId="47"/>
        <pc:sldMkLst>
          <pc:docMk/>
          <pc:sldMk cId="1059206275" sldId="291"/>
        </pc:sldMkLst>
      </pc:sldChg>
      <pc:sldChg chg="del">
        <pc:chgData name="Jürgen Schmidt - SMD" userId="ca8060eb-e5b1-4dcd-a3cd-7d886d866a06" providerId="ADAL" clId="{455CC6E1-9249-4F15-8CCD-766F0385C299}" dt="2021-05-04T13:28:10.349" v="7" actId="47"/>
        <pc:sldMkLst>
          <pc:docMk/>
          <pc:sldMk cId="315327107" sldId="292"/>
        </pc:sldMkLst>
      </pc:sldChg>
      <pc:sldChg chg="del">
        <pc:chgData name="Jürgen Schmidt - SMD" userId="ca8060eb-e5b1-4dcd-a3cd-7d886d866a06" providerId="ADAL" clId="{455CC6E1-9249-4F15-8CCD-766F0385C299}" dt="2021-05-04T13:28:11.167" v="8" actId="47"/>
        <pc:sldMkLst>
          <pc:docMk/>
          <pc:sldMk cId="2653725539" sldId="293"/>
        </pc:sldMkLst>
      </pc:sldChg>
      <pc:sldChg chg="del">
        <pc:chgData name="Jürgen Schmidt - SMD" userId="ca8060eb-e5b1-4dcd-a3cd-7d886d866a06" providerId="ADAL" clId="{455CC6E1-9249-4F15-8CCD-766F0385C299}" dt="2021-05-04T13:28:11.871" v="9" actId="47"/>
        <pc:sldMkLst>
          <pc:docMk/>
          <pc:sldMk cId="2881927955" sldId="294"/>
        </pc:sldMkLst>
      </pc:sldChg>
      <pc:sldChg chg="del">
        <pc:chgData name="Jürgen Schmidt - SMD" userId="ca8060eb-e5b1-4dcd-a3cd-7d886d866a06" providerId="ADAL" clId="{455CC6E1-9249-4F15-8CCD-766F0385C299}" dt="2021-05-04T13:28:12.525" v="10" actId="47"/>
        <pc:sldMkLst>
          <pc:docMk/>
          <pc:sldMk cId="1905681278" sldId="295"/>
        </pc:sldMkLst>
      </pc:sldChg>
      <pc:sldChg chg="del">
        <pc:chgData name="Jürgen Schmidt - SMD" userId="ca8060eb-e5b1-4dcd-a3cd-7d886d866a06" providerId="ADAL" clId="{455CC6E1-9249-4F15-8CCD-766F0385C299}" dt="2021-05-04T13:28:13.824" v="11" actId="47"/>
        <pc:sldMkLst>
          <pc:docMk/>
          <pc:sldMk cId="1894223296" sldId="296"/>
        </pc:sldMkLst>
      </pc:sldChg>
      <pc:sldChg chg="del">
        <pc:chgData name="Jürgen Schmidt - SMD" userId="ca8060eb-e5b1-4dcd-a3cd-7d886d866a06" providerId="ADAL" clId="{455CC6E1-9249-4F15-8CCD-766F0385C299}" dt="2021-05-04T13:28:14.893" v="12" actId="47"/>
        <pc:sldMkLst>
          <pc:docMk/>
          <pc:sldMk cId="3829764233" sldId="297"/>
        </pc:sldMkLst>
      </pc:sldChg>
      <pc:sldChg chg="del">
        <pc:chgData name="Jürgen Schmidt - SMD" userId="ca8060eb-e5b1-4dcd-a3cd-7d886d866a06" providerId="ADAL" clId="{455CC6E1-9249-4F15-8CCD-766F0385C299}" dt="2021-05-04T13:28:15.849" v="13" actId="47"/>
        <pc:sldMkLst>
          <pc:docMk/>
          <pc:sldMk cId="2220885816" sldId="298"/>
        </pc:sldMkLst>
      </pc:sldChg>
      <pc:sldChg chg="del">
        <pc:chgData name="Jürgen Schmidt - SMD" userId="ca8060eb-e5b1-4dcd-a3cd-7d886d866a06" providerId="ADAL" clId="{455CC6E1-9249-4F15-8CCD-766F0385C299}" dt="2021-05-04T13:28:16.523" v="14" actId="47"/>
        <pc:sldMkLst>
          <pc:docMk/>
          <pc:sldMk cId="2718305490" sldId="299"/>
        </pc:sldMkLst>
      </pc:sldChg>
      <pc:sldChg chg="del">
        <pc:chgData name="Jürgen Schmidt - SMD" userId="ca8060eb-e5b1-4dcd-a3cd-7d886d866a06" providerId="ADAL" clId="{455CC6E1-9249-4F15-8CCD-766F0385C299}" dt="2021-05-04T13:28:17.165" v="15" actId="47"/>
        <pc:sldMkLst>
          <pc:docMk/>
          <pc:sldMk cId="2067151331" sldId="300"/>
        </pc:sldMkLst>
      </pc:sldChg>
      <pc:sldChg chg="del">
        <pc:chgData name="Jürgen Schmidt - SMD" userId="ca8060eb-e5b1-4dcd-a3cd-7d886d866a06" providerId="ADAL" clId="{455CC6E1-9249-4F15-8CCD-766F0385C299}" dt="2021-05-04T13:28:18.047" v="16" actId="47"/>
        <pc:sldMkLst>
          <pc:docMk/>
          <pc:sldMk cId="1523036768" sldId="301"/>
        </pc:sldMkLst>
      </pc:sldChg>
      <pc:sldChg chg="del">
        <pc:chgData name="Jürgen Schmidt - SMD" userId="ca8060eb-e5b1-4dcd-a3cd-7d886d866a06" providerId="ADAL" clId="{455CC6E1-9249-4F15-8CCD-766F0385C299}" dt="2021-05-04T13:28:18.933" v="17" actId="47"/>
        <pc:sldMkLst>
          <pc:docMk/>
          <pc:sldMk cId="4281583093" sldId="302"/>
        </pc:sldMkLst>
      </pc:sldChg>
      <pc:sldChg chg="del">
        <pc:chgData name="Jürgen Schmidt - SMD" userId="ca8060eb-e5b1-4dcd-a3cd-7d886d866a06" providerId="ADAL" clId="{455CC6E1-9249-4F15-8CCD-766F0385C299}" dt="2021-05-04T13:28:19.699" v="18" actId="47"/>
        <pc:sldMkLst>
          <pc:docMk/>
          <pc:sldMk cId="1020116489" sldId="303"/>
        </pc:sldMkLst>
      </pc:sldChg>
      <pc:sldChg chg="add del">
        <pc:chgData name="Jürgen Schmidt - SMD" userId="ca8060eb-e5b1-4dcd-a3cd-7d886d866a06" providerId="ADAL" clId="{455CC6E1-9249-4F15-8CCD-766F0385C299}" dt="2021-05-04T13:32:42.147" v="28" actId="47"/>
        <pc:sldMkLst>
          <pc:docMk/>
          <pc:sldMk cId="358379001" sldId="304"/>
        </pc:sldMkLst>
      </pc:sldChg>
      <pc:sldChg chg="add del">
        <pc:chgData name="Jürgen Schmidt - SMD" userId="ca8060eb-e5b1-4dcd-a3cd-7d886d866a06" providerId="ADAL" clId="{455CC6E1-9249-4F15-8CCD-766F0385C299}" dt="2021-05-04T13:32:42.147" v="28" actId="47"/>
        <pc:sldMkLst>
          <pc:docMk/>
          <pc:sldMk cId="1312505679" sldId="305"/>
        </pc:sldMkLst>
      </pc:sldChg>
      <pc:sldChg chg="add del">
        <pc:chgData name="Jürgen Schmidt - SMD" userId="ca8060eb-e5b1-4dcd-a3cd-7d886d866a06" providerId="ADAL" clId="{455CC6E1-9249-4F15-8CCD-766F0385C299}" dt="2021-05-04T13:32:42.147" v="28" actId="47"/>
        <pc:sldMkLst>
          <pc:docMk/>
          <pc:sldMk cId="2575739818" sldId="306"/>
        </pc:sldMkLst>
      </pc:sldChg>
      <pc:sldChg chg="add del">
        <pc:chgData name="Jürgen Schmidt - SMD" userId="ca8060eb-e5b1-4dcd-a3cd-7d886d866a06" providerId="ADAL" clId="{455CC6E1-9249-4F15-8CCD-766F0385C299}" dt="2021-05-04T13:32:42.147" v="28" actId="47"/>
        <pc:sldMkLst>
          <pc:docMk/>
          <pc:sldMk cId="4087269140" sldId="307"/>
        </pc:sldMkLst>
      </pc:sldChg>
      <pc:sldChg chg="add del">
        <pc:chgData name="Jürgen Schmidt - SMD" userId="ca8060eb-e5b1-4dcd-a3cd-7d886d866a06" providerId="ADAL" clId="{455CC6E1-9249-4F15-8CCD-766F0385C299}" dt="2021-05-04T13:32:42.147" v="28" actId="47"/>
        <pc:sldMkLst>
          <pc:docMk/>
          <pc:sldMk cId="825821340" sldId="308"/>
        </pc:sldMkLst>
      </pc:sldChg>
      <pc:sldChg chg="add del">
        <pc:chgData name="Jürgen Schmidt - SMD" userId="ca8060eb-e5b1-4dcd-a3cd-7d886d866a06" providerId="ADAL" clId="{455CC6E1-9249-4F15-8CCD-766F0385C299}" dt="2021-05-04T13:32:42.147" v="28" actId="47"/>
        <pc:sldMkLst>
          <pc:docMk/>
          <pc:sldMk cId="3987015281" sldId="309"/>
        </pc:sldMkLst>
      </pc:sldChg>
      <pc:sldChg chg="add del">
        <pc:chgData name="Jürgen Schmidt - SMD" userId="ca8060eb-e5b1-4dcd-a3cd-7d886d866a06" providerId="ADAL" clId="{455CC6E1-9249-4F15-8CCD-766F0385C299}" dt="2021-05-04T13:32:42.147" v="28" actId="47"/>
        <pc:sldMkLst>
          <pc:docMk/>
          <pc:sldMk cId="189771918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A0589-3632-DE4D-B563-B1B5B652EABA}" type="datetimeFigureOut">
              <a:rPr lang="de-DE" smtClean="0"/>
              <a:t>16.05.24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6100-78ED-C148-B07A-3DDEF44A6B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877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aupt-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D693CBD-C9BE-7841-84D6-BE2FED6E03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AA5D7838-416E-4644-B15B-BBF4A1AC5E18}"/>
              </a:ext>
            </a:extLst>
          </p:cNvPr>
          <p:cNvSpPr/>
          <p:nvPr userDrawn="1"/>
        </p:nvSpPr>
        <p:spPr>
          <a:xfrm rot="-120000">
            <a:off x="10915754" y="-69734"/>
            <a:ext cx="1326201" cy="48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0FBB7C3-86A0-564A-A477-91BE6F2080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1966" y="97345"/>
            <a:ext cx="1082176" cy="22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6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esus-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reenshot, Grafikdesign, Grafiken, Design enthält.&#10;&#10;Automatisch generierte Beschreibung">
            <a:extLst>
              <a:ext uri="{FF2B5EF4-FFF2-40B4-BE49-F238E27FC236}">
                <a16:creationId xmlns:a16="http://schemas.microsoft.com/office/drawing/2014/main" id="{809367C1-4923-A6AC-59D6-40F96CD723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DD3D8B50-70F2-694B-B11C-65530D85EBB6}"/>
              </a:ext>
            </a:extLst>
          </p:cNvPr>
          <p:cNvSpPr/>
          <p:nvPr userDrawn="1"/>
        </p:nvSpPr>
        <p:spPr>
          <a:xfrm rot="-120000">
            <a:off x="10915754" y="-69734"/>
            <a:ext cx="1326201" cy="48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9E69D02-10EC-8145-9E89-313AB05C07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1966" y="97345"/>
            <a:ext cx="1082176" cy="22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6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BA9A4A36-6A4F-7946-9AF8-87A405FC8B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E39FA6C-C527-5B4B-8FD5-6F1CB10C34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F727E81-8D08-8746-91BD-25ADB62EF9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030288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B8C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366C404-0B40-5042-88FC-E0E753BBE010}"/>
              </a:ext>
            </a:extLst>
          </p:cNvPr>
          <p:cNvSpPr/>
          <p:nvPr userDrawn="1"/>
        </p:nvSpPr>
        <p:spPr>
          <a:xfrm rot="120000">
            <a:off x="10915754" y="6437194"/>
            <a:ext cx="1326201" cy="485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2D132E9-F9ED-924F-A090-280BC65B3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3174" y="6551521"/>
            <a:ext cx="1082176" cy="22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8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e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BA9A4A36-6A4F-7946-9AF8-87A405FC8B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E39FA6C-C527-5B4B-8FD5-6F1CB10C34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717323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B8C400"/>
                </a:solidFill>
                <a:latin typeface="+mn-lt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F727E81-8D08-8746-91BD-25ADB62EF9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86000" y="2340429"/>
            <a:ext cx="8382000" cy="3603171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 hinzufügen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03B7ED1-EF15-5F4A-8E9F-AAE28D037B91}"/>
              </a:ext>
            </a:extLst>
          </p:cNvPr>
          <p:cNvSpPr/>
          <p:nvPr userDrawn="1"/>
        </p:nvSpPr>
        <p:spPr>
          <a:xfrm rot="120000">
            <a:off x="10915754" y="6437194"/>
            <a:ext cx="1326201" cy="485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FD4A250-6F40-194D-B351-8232723476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3174" y="6551521"/>
            <a:ext cx="1082176" cy="22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4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ckelkar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BA9A4A36-6A4F-7946-9AF8-87A405FC8B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E366C404-0B40-5042-88FC-E0E753BBE010}"/>
              </a:ext>
            </a:extLst>
          </p:cNvPr>
          <p:cNvSpPr/>
          <p:nvPr userDrawn="1"/>
        </p:nvSpPr>
        <p:spPr>
          <a:xfrm rot="120000">
            <a:off x="10915754" y="6437194"/>
            <a:ext cx="1326201" cy="485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2D132E9-F9ED-924F-A090-280BC65B3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3174" y="6551521"/>
            <a:ext cx="1082176" cy="22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42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903B7ED1-EF15-5F4A-8E9F-AAE28D037B91}"/>
              </a:ext>
            </a:extLst>
          </p:cNvPr>
          <p:cNvSpPr/>
          <p:nvPr userDrawn="1"/>
        </p:nvSpPr>
        <p:spPr>
          <a:xfrm rot="120000">
            <a:off x="10915754" y="6437194"/>
            <a:ext cx="1326201" cy="485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FD4A250-6F40-194D-B351-8232723476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3174" y="6551521"/>
            <a:ext cx="1082176" cy="222107"/>
          </a:xfrm>
          <a:prstGeom prst="rect">
            <a:avLst/>
          </a:prstGeom>
        </p:spPr>
      </p:pic>
      <p:pic>
        <p:nvPicPr>
          <p:cNvPr id="3" name="Grafik 2" descr="Ein Bild, das schwarz, weiß, dunkel, stehend enthält.&#10;&#10;Automatisch generierte Beschreibung">
            <a:extLst>
              <a:ext uri="{FF2B5EF4-FFF2-40B4-BE49-F238E27FC236}">
                <a16:creationId xmlns:a16="http://schemas.microsoft.com/office/drawing/2014/main" id="{755CBE68-6B43-0D4E-8A63-D4A0AE7006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9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3F805DA7-1677-C943-A1E8-BC97E40AB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DED64DE-C7DC-D249-9FBB-11074B15A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46125"/>
            <a:ext cx="2917371" cy="352107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A6100FC-287F-314A-8496-B778B8747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75514" y="1825625"/>
            <a:ext cx="5181600" cy="4351338"/>
          </a:xfrm>
        </p:spPr>
        <p:txBody>
          <a:bodyPr/>
          <a:lstStyle>
            <a:lvl1pPr>
              <a:defRPr sz="3500"/>
            </a:lvl1pPr>
            <a:lvl2pPr>
              <a:defRPr sz="2800">
                <a:solidFill>
                  <a:srgbClr val="B8C400"/>
                </a:solidFill>
              </a:defRPr>
            </a:lvl2pPr>
            <a:lvl3pPr>
              <a:defRPr sz="24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4DB30A9-A427-CA41-8700-B84DE15A39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3174" y="6551521"/>
            <a:ext cx="1082176" cy="22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6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8EAAF0D-43F2-E84C-B3BC-61FDEDC03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F71137-A9A7-6E4A-AE89-2CAAACA36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2227E0-DB83-8742-B324-1E28503B7D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3CC32-1439-764C-B4FA-BC4ACB821D14}" type="datetimeFigureOut">
              <a:rPr lang="de-DE" smtClean="0"/>
              <a:t>16.05.24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53A2E0-558E-F844-A88D-704F5CEAF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99A94E-E647-0B42-BA5D-E55382DC8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E41F-527C-A541-9B87-28E159065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5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1" r:id="rId2"/>
    <p:sldLayoutId id="2147483662" r:id="rId3"/>
    <p:sldLayoutId id="2147483649" r:id="rId4"/>
    <p:sldLayoutId id="2147483668" r:id="rId5"/>
    <p:sldLayoutId id="2147483663" r:id="rId6"/>
    <p:sldLayoutId id="214748365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061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62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frieren, Winter, Schnee, Baum enthält.&#10;&#10;Automatisch generierte Beschreibung">
            <a:extLst>
              <a:ext uri="{FF2B5EF4-FFF2-40B4-BE49-F238E27FC236}">
                <a16:creationId xmlns:a16="http://schemas.microsoft.com/office/drawing/2014/main" id="{B24E66C0-42A5-E4EC-3450-B8AC1C4060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73" b="78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F25AA85-CC06-9D3F-DB02-309BEF6C92AC}"/>
              </a:ext>
            </a:extLst>
          </p:cNvPr>
          <p:cNvSpPr txBox="1"/>
          <p:nvPr/>
        </p:nvSpPr>
        <p:spPr>
          <a:xfrm>
            <a:off x="4002331" y="2562958"/>
            <a:ext cx="4187337" cy="1107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760"/>
              </a:lnSpc>
            </a:pPr>
            <a:r>
              <a:rPr lang="de-DE" sz="4800" dirty="0">
                <a:solidFill>
                  <a:srgbClr val="C82A05"/>
                </a:solidFill>
              </a:rPr>
              <a:t>Frohe</a:t>
            </a:r>
          </a:p>
          <a:p>
            <a:pPr algn="ctr">
              <a:lnSpc>
                <a:spcPts val="3760"/>
              </a:lnSpc>
            </a:pPr>
            <a:r>
              <a:rPr lang="de-DE" sz="4800" b="1" dirty="0">
                <a:solidFill>
                  <a:srgbClr val="C82A05"/>
                </a:solidFill>
              </a:rPr>
              <a:t>Weihnachten</a:t>
            </a:r>
          </a:p>
        </p:txBody>
      </p:sp>
    </p:spTree>
    <p:extLst>
      <p:ext uri="{BB962C8B-B14F-4D97-AF65-F5344CB8AC3E}">
        <p14:creationId xmlns:p14="http://schemas.microsoft.com/office/powerpoint/2010/main" val="3036633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5774E-777C-7EDD-436C-D033A92F8F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Psalm 91,1-2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D5D3EE-48A3-9F02-A9EA-B211A7116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1 Wer unter dem Schutz des Höchsten wohnt, </a:t>
            </a:r>
            <a:br>
              <a:rPr lang="de-DE" dirty="0"/>
            </a:br>
            <a:r>
              <a:rPr lang="de-DE" dirty="0"/>
              <a:t>der kann bei ihm, dem Allmächtigen, Ruhe finden.</a:t>
            </a:r>
          </a:p>
          <a:p>
            <a:r>
              <a:rPr lang="de-DE" dirty="0"/>
              <a:t>2 Auch ich sage zum HERRN: </a:t>
            </a:r>
            <a:br>
              <a:rPr lang="de-DE" dirty="0"/>
            </a:br>
            <a:r>
              <a:rPr lang="de-DE" dirty="0"/>
              <a:t>»Du schenkst mir Zuflucht wie eine sichere Burg! </a:t>
            </a:r>
            <a:br>
              <a:rPr lang="de-DE" dirty="0"/>
            </a:br>
            <a:r>
              <a:rPr lang="de-DE" dirty="0"/>
              <a:t>Mein Gott, dir gehört mein ganzes Vertrauen!«</a:t>
            </a:r>
            <a:br>
              <a:rPr lang="de-DE" dirty="0"/>
            </a:br>
            <a:endParaRPr lang="de-DE" dirty="0"/>
          </a:p>
          <a:p>
            <a:r>
              <a:rPr lang="de-DE" b="1" dirty="0">
                <a:solidFill>
                  <a:srgbClr val="B8C400"/>
                </a:solidFill>
              </a:rPr>
              <a:t>Gott, du wirst uns behüten.</a:t>
            </a:r>
          </a:p>
        </p:txBody>
      </p:sp>
    </p:spTree>
    <p:extLst>
      <p:ext uri="{BB962C8B-B14F-4D97-AF65-F5344CB8AC3E}">
        <p14:creationId xmlns:p14="http://schemas.microsoft.com/office/powerpoint/2010/main" val="270365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5774E-777C-7EDD-436C-D033A92F8F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Psalm 91, 4 und 9-10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D5D3EE-48A3-9F02-A9EA-B211A7116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99" y="2340429"/>
            <a:ext cx="8743951" cy="3603171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4 Wie ein Vogel seine Flügel über die Jungen ausbreitet, </a:t>
            </a:r>
            <a:br>
              <a:rPr lang="de-DE" dirty="0"/>
            </a:br>
            <a:r>
              <a:rPr lang="de-DE" dirty="0"/>
              <a:t>so wird er auch dich stets behüten und dir nahe sein. </a:t>
            </a:r>
            <a:br>
              <a:rPr lang="de-DE" dirty="0"/>
            </a:br>
            <a:r>
              <a:rPr lang="de-DE" dirty="0"/>
              <a:t>Seine Treue umgibt dich wie ein starker Schild.</a:t>
            </a:r>
          </a:p>
          <a:p>
            <a:r>
              <a:rPr lang="de-DE" dirty="0"/>
              <a:t>9 Du aber darfst sagen: »Beim HERRN bin ich geborgen!« Ja, bei Gott, dem Höchsten, hast du Heimat gefunden.</a:t>
            </a:r>
          </a:p>
          <a:p>
            <a:r>
              <a:rPr lang="de-DE" dirty="0"/>
              <a:t>10 Darum wird dir nichts Böses zustoßen, </a:t>
            </a:r>
            <a:br>
              <a:rPr lang="de-DE" dirty="0"/>
            </a:br>
            <a:r>
              <a:rPr lang="de-DE" dirty="0"/>
              <a:t>kein Unglück wird dein Haus erreichen.</a:t>
            </a:r>
            <a:br>
              <a:rPr lang="de-DE" dirty="0"/>
            </a:br>
            <a:endParaRPr lang="de-DE" dirty="0"/>
          </a:p>
          <a:p>
            <a:r>
              <a:rPr lang="de-DE" b="1" dirty="0">
                <a:solidFill>
                  <a:srgbClr val="B8C400"/>
                </a:solidFill>
              </a:rPr>
              <a:t>Gott, du wirst uns behüten.</a:t>
            </a:r>
          </a:p>
        </p:txBody>
      </p:sp>
    </p:spTree>
    <p:extLst>
      <p:ext uri="{BB962C8B-B14F-4D97-AF65-F5344CB8AC3E}">
        <p14:creationId xmlns:p14="http://schemas.microsoft.com/office/powerpoint/2010/main" val="1857337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5774E-777C-7EDD-436C-D033A92F8F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Psalm 91, 11-13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D5D3EE-48A3-9F02-A9EA-B211A7116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99" y="2340429"/>
            <a:ext cx="8743951" cy="3603171"/>
          </a:xfrm>
        </p:spPr>
        <p:txBody>
          <a:bodyPr>
            <a:normAutofit lnSpcReduction="10000"/>
          </a:bodyPr>
          <a:lstStyle/>
          <a:p>
            <a:r>
              <a:rPr lang="de-DE" dirty="0"/>
              <a:t>11 Denn Gott wird dir seine Engel schicken,</a:t>
            </a:r>
            <a:br>
              <a:rPr lang="de-DE" dirty="0"/>
            </a:br>
            <a:r>
              <a:rPr lang="de-DE" dirty="0"/>
              <a:t>um dich zu beschützen, wohin du auch gehst.</a:t>
            </a:r>
          </a:p>
          <a:p>
            <a:r>
              <a:rPr lang="de-DE" dirty="0"/>
              <a:t>12 Sie werden dich auf Händen tragen, </a:t>
            </a:r>
            <a:br>
              <a:rPr lang="de-DE" dirty="0"/>
            </a:br>
            <a:r>
              <a:rPr lang="de-DE" dirty="0"/>
              <a:t>und du wirst dich nicht einmal an einem Stein stoßen!</a:t>
            </a:r>
          </a:p>
          <a:p>
            <a:r>
              <a:rPr lang="de-DE" dirty="0"/>
              <a:t>13 Löwen werden dir nichts anhaben, </a:t>
            </a:r>
            <a:br>
              <a:rPr lang="de-DE" dirty="0"/>
            </a:br>
            <a:r>
              <a:rPr lang="de-DE" dirty="0"/>
              <a:t>auf Schlangen trittst du ohne Gefahr.</a:t>
            </a:r>
            <a:br>
              <a:rPr lang="de-DE" dirty="0"/>
            </a:br>
            <a:endParaRPr lang="de-DE" dirty="0"/>
          </a:p>
          <a:p>
            <a:r>
              <a:rPr lang="de-DE" b="1" dirty="0">
                <a:solidFill>
                  <a:srgbClr val="B8C400"/>
                </a:solidFill>
              </a:rPr>
              <a:t>Gott, du wirst uns behüten.</a:t>
            </a:r>
          </a:p>
        </p:txBody>
      </p:sp>
    </p:spTree>
    <p:extLst>
      <p:ext uri="{BB962C8B-B14F-4D97-AF65-F5344CB8AC3E}">
        <p14:creationId xmlns:p14="http://schemas.microsoft.com/office/powerpoint/2010/main" val="132275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5774E-777C-7EDD-436C-D033A92F8F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Psalm 91, 14-15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D5D3EE-48A3-9F02-A9EA-B211A7116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99" y="2340429"/>
            <a:ext cx="8743951" cy="3603171"/>
          </a:xfrm>
        </p:spPr>
        <p:txBody>
          <a:bodyPr>
            <a:normAutofit lnSpcReduction="10000"/>
          </a:bodyPr>
          <a:lstStyle/>
          <a:p>
            <a:r>
              <a:rPr lang="de-DE" dirty="0"/>
              <a:t>14 Gott sagt: »Er liebt mich von ganzem Herzen, darum will ich ihn retten. Ich werde ihn schützen, weil er mich kennt und ehrt.</a:t>
            </a:r>
          </a:p>
          <a:p>
            <a:r>
              <a:rPr lang="de-DE" dirty="0"/>
              <a:t>15 Wenn er zu mir ruft, erhöre ich ihn. Wenn er keinen Ausweg mehr weiß, bin ich bei ihm. Ich will ihn befreien und zu Ehren bringen</a:t>
            </a:r>
            <a:br>
              <a:rPr lang="de-DE" dirty="0"/>
            </a:br>
            <a:endParaRPr lang="de-DE" dirty="0"/>
          </a:p>
          <a:p>
            <a:r>
              <a:rPr lang="de-DE" b="1" dirty="0">
                <a:solidFill>
                  <a:srgbClr val="B8C400"/>
                </a:solidFill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25202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erkzeug, Bohrmaschine, Handwerkzeug, Elektrowerkzeug enthält.&#10;&#10;Automatisch generierte Beschreibung">
            <a:extLst>
              <a:ext uri="{FF2B5EF4-FFF2-40B4-BE49-F238E27FC236}">
                <a16:creationId xmlns:a16="http://schemas.microsoft.com/office/drawing/2014/main" id="{5D7FC3FF-56DD-4A57-1B1C-AC6E78E7E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71" r="-1" b="12383"/>
          <a:stretch/>
        </p:blipFill>
        <p:spPr>
          <a:xfrm>
            <a:off x="547545" y="547545"/>
            <a:ext cx="11088962" cy="576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2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7B2D9-6AD4-1D43-9FF6-EF387A283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86026"/>
            <a:ext cx="9144000" cy="1524000"/>
          </a:xfrm>
        </p:spPr>
        <p:txBody>
          <a:bodyPr>
            <a:normAutofit/>
          </a:bodyPr>
          <a:lstStyle/>
          <a:p>
            <a:r>
              <a:rPr lang="de-DE" sz="5000" dirty="0"/>
              <a:t>Wie sieht ein Engel aus?</a:t>
            </a:r>
            <a:br>
              <a:rPr lang="de-DE" sz="5000" dirty="0"/>
            </a:br>
            <a:r>
              <a:rPr lang="de-DE" sz="5000" dirty="0"/>
              <a:t>Was meinst du?</a:t>
            </a:r>
          </a:p>
        </p:txBody>
      </p:sp>
    </p:spTree>
    <p:extLst>
      <p:ext uri="{BB962C8B-B14F-4D97-AF65-F5344CB8AC3E}">
        <p14:creationId xmlns:p14="http://schemas.microsoft.com/office/powerpoint/2010/main" val="262846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5774E-777C-7EDD-436C-D033A92F8F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Psalm 91,11-12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D5D3EE-48A3-9F02-A9EA-B211A7116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„</a:t>
            </a:r>
            <a:r>
              <a:rPr lang="de-DE" b="1" u="sng" dirty="0"/>
              <a:t>Denn Gott</a:t>
            </a:r>
            <a:r>
              <a:rPr lang="de-DE" dirty="0"/>
              <a:t> wird dir seine Engel schicken, um</a:t>
            </a:r>
          </a:p>
          <a:p>
            <a:r>
              <a:rPr lang="de-DE" dirty="0"/>
              <a:t>dich zu beschützen, wohin du auch gehst.“ 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8814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ngel Button">
            <a:hlinkClick r:id="" action="ppaction://media"/>
            <a:extLst>
              <a:ext uri="{FF2B5EF4-FFF2-40B4-BE49-F238E27FC236}">
                <a16:creationId xmlns:a16="http://schemas.microsoft.com/office/drawing/2014/main" id="{40B40AB9-99B2-78B8-20E8-29E0D70D3B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6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pielzeug, Cartoon, Figur, Puppe enthält.&#10;&#10;Automatisch generierte Beschreibung">
            <a:extLst>
              <a:ext uri="{FF2B5EF4-FFF2-40B4-BE49-F238E27FC236}">
                <a16:creationId xmlns:a16="http://schemas.microsoft.com/office/drawing/2014/main" id="{E390DCB2-870F-426C-D3B7-5D1011EBA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333FA2E-9BA2-2B47-3572-8349B6728433}"/>
              </a:ext>
            </a:extLst>
          </p:cNvPr>
          <p:cNvSpPr txBox="1"/>
          <p:nvPr/>
        </p:nvSpPr>
        <p:spPr>
          <a:xfrm>
            <a:off x="2381955" y="6214533"/>
            <a:ext cx="4451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Ev.-luth. Dreikönigsgemeinde Frankfurt-Sachsenheim</a:t>
            </a:r>
          </a:p>
        </p:txBody>
      </p:sp>
    </p:spTree>
    <p:extLst>
      <p:ext uri="{BB962C8B-B14F-4D97-AF65-F5344CB8AC3E}">
        <p14:creationId xmlns:p14="http://schemas.microsoft.com/office/powerpoint/2010/main" val="3613275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Wand, Figur, Spielzeug, Weihnachten enthält.&#10;&#10;Automatisch generierte Beschreibung">
            <a:extLst>
              <a:ext uri="{FF2B5EF4-FFF2-40B4-BE49-F238E27FC236}">
                <a16:creationId xmlns:a16="http://schemas.microsoft.com/office/drawing/2014/main" id="{A49B8F5D-6CA3-1B5D-718A-4AF7B8186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49A8434-7652-DF4D-B7AD-5364F649F861}"/>
              </a:ext>
            </a:extLst>
          </p:cNvPr>
          <p:cNvSpPr txBox="1"/>
          <p:nvPr/>
        </p:nvSpPr>
        <p:spPr>
          <a:xfrm>
            <a:off x="2381955" y="6214533"/>
            <a:ext cx="4451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Ev.-luth. Dreikönigsgemeinde Frankfurt-Sachsenheim</a:t>
            </a:r>
          </a:p>
        </p:txBody>
      </p:sp>
    </p:spTree>
    <p:extLst>
      <p:ext uri="{BB962C8B-B14F-4D97-AF65-F5344CB8AC3E}">
        <p14:creationId xmlns:p14="http://schemas.microsoft.com/office/powerpoint/2010/main" val="279304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pielzeug, Pferd, Cartoon, Im Haus enthält.&#10;&#10;Automatisch generierte Beschreibung">
            <a:extLst>
              <a:ext uri="{FF2B5EF4-FFF2-40B4-BE49-F238E27FC236}">
                <a16:creationId xmlns:a16="http://schemas.microsoft.com/office/drawing/2014/main" id="{6BD92929-708E-62F9-EE5F-5548702EB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B6106BF-6646-2E14-87CB-F4E149D3B93B}"/>
              </a:ext>
            </a:extLst>
          </p:cNvPr>
          <p:cNvSpPr txBox="1"/>
          <p:nvPr/>
        </p:nvSpPr>
        <p:spPr>
          <a:xfrm>
            <a:off x="2381955" y="6214533"/>
            <a:ext cx="4451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Ev.-luth. Dreikönigsgemeinde Frankfurt-Sachsenheim</a:t>
            </a:r>
          </a:p>
        </p:txBody>
      </p:sp>
    </p:spTree>
    <p:extLst>
      <p:ext uri="{BB962C8B-B14F-4D97-AF65-F5344CB8AC3E}">
        <p14:creationId xmlns:p14="http://schemas.microsoft.com/office/powerpoint/2010/main" val="2823652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pielzeug, Kleidung, Im Haus, Figur enthält.&#10;&#10;Automatisch generierte Beschreibung">
            <a:extLst>
              <a:ext uri="{FF2B5EF4-FFF2-40B4-BE49-F238E27FC236}">
                <a16:creationId xmlns:a16="http://schemas.microsoft.com/office/drawing/2014/main" id="{BE733C5A-EA69-E75B-F792-66DFA77E2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F59021B-9BF6-5E6C-CD83-6B85A34D50BB}"/>
              </a:ext>
            </a:extLst>
          </p:cNvPr>
          <p:cNvSpPr txBox="1"/>
          <p:nvPr/>
        </p:nvSpPr>
        <p:spPr>
          <a:xfrm>
            <a:off x="2381955" y="6214533"/>
            <a:ext cx="4451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Ev.-luth. Dreikönigsgemeinde Frankfurt-Sachsenheim</a:t>
            </a:r>
          </a:p>
        </p:txBody>
      </p:sp>
    </p:spTree>
    <p:extLst>
      <p:ext uri="{BB962C8B-B14F-4D97-AF65-F5344CB8AC3E}">
        <p14:creationId xmlns:p14="http://schemas.microsoft.com/office/powerpoint/2010/main" val="1851602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pielzeug, Geburtstagstorte, Im Haus enthält.&#10;&#10;Automatisch generierte Beschreibung">
            <a:extLst>
              <a:ext uri="{FF2B5EF4-FFF2-40B4-BE49-F238E27FC236}">
                <a16:creationId xmlns:a16="http://schemas.microsoft.com/office/drawing/2014/main" id="{5E7E0E22-47F3-5804-21A7-13DA209F0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44956A-A9E2-E327-DD66-F584761040F6}"/>
              </a:ext>
            </a:extLst>
          </p:cNvPr>
          <p:cNvSpPr txBox="1"/>
          <p:nvPr/>
        </p:nvSpPr>
        <p:spPr>
          <a:xfrm>
            <a:off x="2381955" y="6214533"/>
            <a:ext cx="4451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Ev.-luth. Dreikönigsgemeinde Frankfurt-Sachsenheim</a:t>
            </a:r>
          </a:p>
        </p:txBody>
      </p:sp>
    </p:spTree>
    <p:extLst>
      <p:ext uri="{BB962C8B-B14F-4D97-AF65-F5344CB8AC3E}">
        <p14:creationId xmlns:p14="http://schemas.microsoft.com/office/powerpoint/2010/main" val="2421770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pielzeug, Zubehör, Tasche enthält.&#10;&#10;Automatisch generierte Beschreibung">
            <a:extLst>
              <a:ext uri="{FF2B5EF4-FFF2-40B4-BE49-F238E27FC236}">
                <a16:creationId xmlns:a16="http://schemas.microsoft.com/office/drawing/2014/main" id="{5F6F361E-58B0-7F74-DB85-DA6CCCBAB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CD86891-D3C4-EE53-03C2-8110136F0C03}"/>
              </a:ext>
            </a:extLst>
          </p:cNvPr>
          <p:cNvSpPr txBox="1"/>
          <p:nvPr/>
        </p:nvSpPr>
        <p:spPr>
          <a:xfrm>
            <a:off x="2381955" y="6214533"/>
            <a:ext cx="4451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Ev.-luth. Dreikönigsgemeinde Frankfurt-Sachsenheim</a:t>
            </a:r>
          </a:p>
        </p:txBody>
      </p:sp>
    </p:spTree>
    <p:extLst>
      <p:ext uri="{BB962C8B-B14F-4D97-AF65-F5344CB8AC3E}">
        <p14:creationId xmlns:p14="http://schemas.microsoft.com/office/powerpoint/2010/main" val="3626031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pielzeug, Figur, Souvenir, Im Haus enthält.&#10;&#10;Automatisch generierte Beschreibung">
            <a:extLst>
              <a:ext uri="{FF2B5EF4-FFF2-40B4-BE49-F238E27FC236}">
                <a16:creationId xmlns:a16="http://schemas.microsoft.com/office/drawing/2014/main" id="{12FE7AD4-46E5-201A-361C-784A203C6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1A7CE6A-00B7-AC6B-B564-90E37B552773}"/>
              </a:ext>
            </a:extLst>
          </p:cNvPr>
          <p:cNvSpPr txBox="1"/>
          <p:nvPr/>
        </p:nvSpPr>
        <p:spPr>
          <a:xfrm>
            <a:off x="2381955" y="6214533"/>
            <a:ext cx="4451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Ev.-luth. Dreikönigsgemeinde Frankfurt-Sachsenheim</a:t>
            </a:r>
          </a:p>
        </p:txBody>
      </p:sp>
    </p:spTree>
    <p:extLst>
      <p:ext uri="{BB962C8B-B14F-4D97-AF65-F5344CB8AC3E}">
        <p14:creationId xmlns:p14="http://schemas.microsoft.com/office/powerpoint/2010/main" val="1052339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320D8A-4428-B7A0-DE32-DD7712CCE8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Fürbitte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8C98FE9-147A-6503-2EAD-4B8985D0B8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Herr wir bitten komm und segne uns,</a:t>
            </a:r>
          </a:p>
          <a:p>
            <a:r>
              <a:rPr lang="de-DE" dirty="0"/>
              <a:t>lege auf uns deine Frieden,</a:t>
            </a:r>
          </a:p>
          <a:p>
            <a:r>
              <a:rPr lang="de-DE" dirty="0"/>
              <a:t>segnend halte Hände über uns,</a:t>
            </a:r>
          </a:p>
          <a:p>
            <a:r>
              <a:rPr lang="de-DE" dirty="0"/>
              <a:t>rühr uns an mit deiner Kraft </a:t>
            </a:r>
          </a:p>
        </p:txBody>
      </p:sp>
    </p:spTree>
    <p:extLst>
      <p:ext uri="{BB962C8B-B14F-4D97-AF65-F5344CB8AC3E}">
        <p14:creationId xmlns:p14="http://schemas.microsoft.com/office/powerpoint/2010/main" val="1271608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7574B-4FAB-EC47-AE81-D73DD2CA3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E03C92-C07C-E743-A498-B44703E459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8653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3569375795CB48B0FB663D01F0540E" ma:contentTypeVersion="12" ma:contentTypeDescription="Ein neues Dokument erstellen." ma:contentTypeScope="" ma:versionID="80ac935bf9d16fe5004a539b2c230c0a">
  <xsd:schema xmlns:xsd="http://www.w3.org/2001/XMLSchema" xmlns:xs="http://www.w3.org/2001/XMLSchema" xmlns:p="http://schemas.microsoft.com/office/2006/metadata/properties" xmlns:ns2="249cd054-7725-425e-bcee-948623c0526b" xmlns:ns3="34f214de-e37e-404d-b4c9-9543e04bbe75" targetNamespace="http://schemas.microsoft.com/office/2006/metadata/properties" ma:root="true" ma:fieldsID="ad83815055e7890b6f26b568e0b37d12" ns2:_="" ns3:_="">
    <xsd:import namespace="249cd054-7725-425e-bcee-948623c0526b"/>
    <xsd:import namespace="34f214de-e37e-404d-b4c9-9543e04bbe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9cd054-7725-425e-bcee-948623c052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697a57c1-46ef-45ca-86f4-0180979856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f214de-e37e-404d-b4c9-9543e04bbe7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e28978-2731-45e0-85c9-8904d16f76db}" ma:internalName="TaxCatchAll" ma:showField="CatchAllData" ma:web="34f214de-e37e-404d-b4c9-9543e04bbe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9cd054-7725-425e-bcee-948623c0526b">
      <Terms xmlns="http://schemas.microsoft.com/office/infopath/2007/PartnerControls"/>
    </lcf76f155ced4ddcb4097134ff3c332f>
    <TaxCatchAll xmlns="34f214de-e37e-404d-b4c9-9543e04bbe7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15A189-C83B-404E-9CF8-E58A8FF05E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9cd054-7725-425e-bcee-948623c0526b"/>
    <ds:schemaRef ds:uri="34f214de-e37e-404d-b4c9-9543e04bbe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8C16AA-6641-4E60-B983-6AFB2A489F3B}">
  <ds:schemaRefs>
    <ds:schemaRef ds:uri="http://purl.org/dc/elements/1.1/"/>
    <ds:schemaRef ds:uri="http://www.w3.org/XML/1998/namespace"/>
    <ds:schemaRef ds:uri="34f214de-e37e-404d-b4c9-9543e04bbe75"/>
    <ds:schemaRef ds:uri="http://schemas.microsoft.com/office/infopath/2007/PartnerControls"/>
    <ds:schemaRef ds:uri="http://purl.org/dc/dcmitype/"/>
    <ds:schemaRef ds:uri="249cd054-7725-425e-bcee-948623c0526b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98E8A12-1308-4D1D-9D7B-E5BEE138B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Macintosh PowerPoint</Application>
  <PresentationFormat>Breitbild</PresentationFormat>
  <Paragraphs>36</Paragraphs>
  <Slides>20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Psalm 91,1-2</vt:lpstr>
      <vt:lpstr>Psalm 91, 4 und 9-10</vt:lpstr>
      <vt:lpstr>Psalm 91, 11-13</vt:lpstr>
      <vt:lpstr>Psalm 91, 14-15</vt:lpstr>
      <vt:lpstr>PowerPoint-Präsentation</vt:lpstr>
      <vt:lpstr>Wie sieht ein Engel aus? Was meinst du?</vt:lpstr>
      <vt:lpstr>Psalm 91,11-12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Fürbitte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 Seidel - SMD</dc:creator>
  <cp:lastModifiedBy>denny denny</cp:lastModifiedBy>
  <cp:revision>32</cp:revision>
  <dcterms:created xsi:type="dcterms:W3CDTF">2019-04-18T11:41:54Z</dcterms:created>
  <dcterms:modified xsi:type="dcterms:W3CDTF">2024-05-16T10:25:03Z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0x0101005C3569375795CB48B0FB663D01F0540E</vt:lpwstr>
  </property>
</Properties>
</file>